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00.xml" ContentType="application/vnd.openxmlformats-officedocument.presentationml.tags+xml"/>
  <Override PartName="/ppt/tags/tag1001.xml" ContentType="application/vnd.openxmlformats-officedocument.presentationml.tags+xml"/>
  <Override PartName="/ppt/tags/tag1002.xml" ContentType="application/vnd.openxmlformats-officedocument.presentationml.tags+xml"/>
  <Override PartName="/ppt/tags/tag1003.xml" ContentType="application/vnd.openxmlformats-officedocument.presentationml.tags+xml"/>
  <Override PartName="/ppt/tags/tag1004.xml" ContentType="application/vnd.openxmlformats-officedocument.presentationml.tags+xml"/>
  <Override PartName="/ppt/tags/tag1005.xml" ContentType="application/vnd.openxmlformats-officedocument.presentationml.tags+xml"/>
  <Override PartName="/ppt/tags/tag1006.xml" ContentType="application/vnd.openxmlformats-officedocument.presentationml.tags+xml"/>
  <Override PartName="/ppt/tags/tag1007.xml" ContentType="application/vnd.openxmlformats-officedocument.presentationml.tags+xml"/>
  <Override PartName="/ppt/tags/tag1008.xml" ContentType="application/vnd.openxmlformats-officedocument.presentationml.tags+xml"/>
  <Override PartName="/ppt/tags/tag1009.xml" ContentType="application/vnd.openxmlformats-officedocument.presentationml.tags+xml"/>
  <Override PartName="/ppt/tags/tag101.xml" ContentType="application/vnd.openxmlformats-officedocument.presentationml.tags+xml"/>
  <Override PartName="/ppt/tags/tag1010.xml" ContentType="application/vnd.openxmlformats-officedocument.presentationml.tags+xml"/>
  <Override PartName="/ppt/tags/tag1011.xml" ContentType="application/vnd.openxmlformats-officedocument.presentationml.tags+xml"/>
  <Override PartName="/ppt/tags/tag1012.xml" ContentType="application/vnd.openxmlformats-officedocument.presentationml.tags+xml"/>
  <Override PartName="/ppt/tags/tag1013.xml" ContentType="application/vnd.openxmlformats-officedocument.presentationml.tags+xml"/>
  <Override PartName="/ppt/tags/tag1014.xml" ContentType="application/vnd.openxmlformats-officedocument.presentationml.tags+xml"/>
  <Override PartName="/ppt/tags/tag1015.xml" ContentType="application/vnd.openxmlformats-officedocument.presentationml.tags+xml"/>
  <Override PartName="/ppt/tags/tag1016.xml" ContentType="application/vnd.openxmlformats-officedocument.presentationml.tags+xml"/>
  <Override PartName="/ppt/tags/tag1017.xml" ContentType="application/vnd.openxmlformats-officedocument.presentationml.tags+xml"/>
  <Override PartName="/ppt/tags/tag1018.xml" ContentType="application/vnd.openxmlformats-officedocument.presentationml.tags+xml"/>
  <Override PartName="/ppt/tags/tag1019.xml" ContentType="application/vnd.openxmlformats-officedocument.presentationml.tags+xml"/>
  <Override PartName="/ppt/tags/tag102.xml" ContentType="application/vnd.openxmlformats-officedocument.presentationml.tags+xml"/>
  <Override PartName="/ppt/tags/tag1020.xml" ContentType="application/vnd.openxmlformats-officedocument.presentationml.tags+xml"/>
  <Override PartName="/ppt/tags/tag1021.xml" ContentType="application/vnd.openxmlformats-officedocument.presentationml.tags+xml"/>
  <Override PartName="/ppt/tags/tag1022.xml" ContentType="application/vnd.openxmlformats-officedocument.presentationml.tags+xml"/>
  <Override PartName="/ppt/tags/tag1023.xml" ContentType="application/vnd.openxmlformats-officedocument.presentationml.tags+xml"/>
  <Override PartName="/ppt/tags/tag1024.xml" ContentType="application/vnd.openxmlformats-officedocument.presentationml.tags+xml"/>
  <Override PartName="/ppt/tags/tag1025.xml" ContentType="application/vnd.openxmlformats-officedocument.presentationml.tags+xml"/>
  <Override PartName="/ppt/tags/tag1026.xml" ContentType="application/vnd.openxmlformats-officedocument.presentationml.tags+xml"/>
  <Override PartName="/ppt/tags/tag1027.xml" ContentType="application/vnd.openxmlformats-officedocument.presentationml.tags+xml"/>
  <Override PartName="/ppt/tags/tag1028.xml" ContentType="application/vnd.openxmlformats-officedocument.presentationml.tags+xml"/>
  <Override PartName="/ppt/tags/tag1029.xml" ContentType="application/vnd.openxmlformats-officedocument.presentationml.tags+xml"/>
  <Override PartName="/ppt/tags/tag103.xml" ContentType="application/vnd.openxmlformats-officedocument.presentationml.tags+xml"/>
  <Override PartName="/ppt/tags/tag1030.xml" ContentType="application/vnd.openxmlformats-officedocument.presentationml.tags+xml"/>
  <Override PartName="/ppt/tags/tag1031.xml" ContentType="application/vnd.openxmlformats-officedocument.presentationml.tags+xml"/>
  <Override PartName="/ppt/tags/tag1032.xml" ContentType="application/vnd.openxmlformats-officedocument.presentationml.tags+xml"/>
  <Override PartName="/ppt/tags/tag1033.xml" ContentType="application/vnd.openxmlformats-officedocument.presentationml.tags+xml"/>
  <Override PartName="/ppt/tags/tag1034.xml" ContentType="application/vnd.openxmlformats-officedocument.presentationml.tags+xml"/>
  <Override PartName="/ppt/tags/tag1035.xml" ContentType="application/vnd.openxmlformats-officedocument.presentationml.tags+xml"/>
  <Override PartName="/ppt/tags/tag1036.xml" ContentType="application/vnd.openxmlformats-officedocument.presentationml.tags+xml"/>
  <Override PartName="/ppt/tags/tag1037.xml" ContentType="application/vnd.openxmlformats-officedocument.presentationml.tags+xml"/>
  <Override PartName="/ppt/tags/tag1038.xml" ContentType="application/vnd.openxmlformats-officedocument.presentationml.tags+xml"/>
  <Override PartName="/ppt/tags/tag1039.xml" ContentType="application/vnd.openxmlformats-officedocument.presentationml.tags+xml"/>
  <Override PartName="/ppt/tags/tag104.xml" ContentType="application/vnd.openxmlformats-officedocument.presentationml.tags+xml"/>
  <Override PartName="/ppt/tags/tag1040.xml" ContentType="application/vnd.openxmlformats-officedocument.presentationml.tags+xml"/>
  <Override PartName="/ppt/tags/tag1041.xml" ContentType="application/vnd.openxmlformats-officedocument.presentationml.tags+xml"/>
  <Override PartName="/ppt/tags/tag1042.xml" ContentType="application/vnd.openxmlformats-officedocument.presentationml.tags+xml"/>
  <Override PartName="/ppt/tags/tag1043.xml" ContentType="application/vnd.openxmlformats-officedocument.presentationml.tags+xml"/>
  <Override PartName="/ppt/tags/tag1044.xml" ContentType="application/vnd.openxmlformats-officedocument.presentationml.tags+xml"/>
  <Override PartName="/ppt/tags/tag1045.xml" ContentType="application/vnd.openxmlformats-officedocument.presentationml.tags+xml"/>
  <Override PartName="/ppt/tags/tag1046.xml" ContentType="application/vnd.openxmlformats-officedocument.presentationml.tags+xml"/>
  <Override PartName="/ppt/tags/tag1047.xml" ContentType="application/vnd.openxmlformats-officedocument.presentationml.tags+xml"/>
  <Override PartName="/ppt/tags/tag1048.xml" ContentType="application/vnd.openxmlformats-officedocument.presentationml.tags+xml"/>
  <Override PartName="/ppt/tags/tag1049.xml" ContentType="application/vnd.openxmlformats-officedocument.presentationml.tags+xml"/>
  <Override PartName="/ppt/tags/tag105.xml" ContentType="application/vnd.openxmlformats-officedocument.presentationml.tags+xml"/>
  <Override PartName="/ppt/tags/tag1050.xml" ContentType="application/vnd.openxmlformats-officedocument.presentationml.tags+xml"/>
  <Override PartName="/ppt/tags/tag1051.xml" ContentType="application/vnd.openxmlformats-officedocument.presentationml.tags+xml"/>
  <Override PartName="/ppt/tags/tag1052.xml" ContentType="application/vnd.openxmlformats-officedocument.presentationml.tags+xml"/>
  <Override PartName="/ppt/tags/tag1053.xml" ContentType="application/vnd.openxmlformats-officedocument.presentationml.tags+xml"/>
  <Override PartName="/ppt/tags/tag1054.xml" ContentType="application/vnd.openxmlformats-officedocument.presentationml.tags+xml"/>
  <Override PartName="/ppt/tags/tag1055.xml" ContentType="application/vnd.openxmlformats-officedocument.presentationml.tags+xml"/>
  <Override PartName="/ppt/tags/tag1056.xml" ContentType="application/vnd.openxmlformats-officedocument.presentationml.tags+xml"/>
  <Override PartName="/ppt/tags/tag1057.xml" ContentType="application/vnd.openxmlformats-officedocument.presentationml.tags+xml"/>
  <Override PartName="/ppt/tags/tag1058.xml" ContentType="application/vnd.openxmlformats-officedocument.presentationml.tags+xml"/>
  <Override PartName="/ppt/tags/tag1059.xml" ContentType="application/vnd.openxmlformats-officedocument.presentationml.tags+xml"/>
  <Override PartName="/ppt/tags/tag106.xml" ContentType="application/vnd.openxmlformats-officedocument.presentationml.tags+xml"/>
  <Override PartName="/ppt/tags/tag1060.xml" ContentType="application/vnd.openxmlformats-officedocument.presentationml.tags+xml"/>
  <Override PartName="/ppt/tags/tag1061.xml" ContentType="application/vnd.openxmlformats-officedocument.presentationml.tags+xml"/>
  <Override PartName="/ppt/tags/tag1062.xml" ContentType="application/vnd.openxmlformats-officedocument.presentationml.tags+xml"/>
  <Override PartName="/ppt/tags/tag1063.xml" ContentType="application/vnd.openxmlformats-officedocument.presentationml.tags+xml"/>
  <Override PartName="/ppt/tags/tag1064.xml" ContentType="application/vnd.openxmlformats-officedocument.presentationml.tags+xml"/>
  <Override PartName="/ppt/tags/tag1065.xml" ContentType="application/vnd.openxmlformats-officedocument.presentationml.tags+xml"/>
  <Override PartName="/ppt/tags/tag1066.xml" ContentType="application/vnd.openxmlformats-officedocument.presentationml.tags+xml"/>
  <Override PartName="/ppt/tags/tag1067.xml" ContentType="application/vnd.openxmlformats-officedocument.presentationml.tags+xml"/>
  <Override PartName="/ppt/tags/tag1068.xml" ContentType="application/vnd.openxmlformats-officedocument.presentationml.tags+xml"/>
  <Override PartName="/ppt/tags/tag1069.xml" ContentType="application/vnd.openxmlformats-officedocument.presentationml.tags+xml"/>
  <Override PartName="/ppt/tags/tag107.xml" ContentType="application/vnd.openxmlformats-officedocument.presentationml.tags+xml"/>
  <Override PartName="/ppt/tags/tag1070.xml" ContentType="application/vnd.openxmlformats-officedocument.presentationml.tags+xml"/>
  <Override PartName="/ppt/tags/tag1071.xml" ContentType="application/vnd.openxmlformats-officedocument.presentationml.tags+xml"/>
  <Override PartName="/ppt/tags/tag1072.xml" ContentType="application/vnd.openxmlformats-officedocument.presentationml.tags+xml"/>
  <Override PartName="/ppt/tags/tag1073.xml" ContentType="application/vnd.openxmlformats-officedocument.presentationml.tags+xml"/>
  <Override PartName="/ppt/tags/tag1074.xml" ContentType="application/vnd.openxmlformats-officedocument.presentationml.tags+xml"/>
  <Override PartName="/ppt/tags/tag1075.xml" ContentType="application/vnd.openxmlformats-officedocument.presentationml.tags+xml"/>
  <Override PartName="/ppt/tags/tag1076.xml" ContentType="application/vnd.openxmlformats-officedocument.presentationml.tags+xml"/>
  <Override PartName="/ppt/tags/tag1077.xml" ContentType="application/vnd.openxmlformats-officedocument.presentationml.tags+xml"/>
  <Override PartName="/ppt/tags/tag1078.xml" ContentType="application/vnd.openxmlformats-officedocument.presentationml.tags+xml"/>
  <Override PartName="/ppt/tags/tag1079.xml" ContentType="application/vnd.openxmlformats-officedocument.presentationml.tags+xml"/>
  <Override PartName="/ppt/tags/tag108.xml" ContentType="application/vnd.openxmlformats-officedocument.presentationml.tags+xml"/>
  <Override PartName="/ppt/tags/tag1080.xml" ContentType="application/vnd.openxmlformats-officedocument.presentationml.tags+xml"/>
  <Override PartName="/ppt/tags/tag1081.xml" ContentType="application/vnd.openxmlformats-officedocument.presentationml.tags+xml"/>
  <Override PartName="/ppt/tags/tag1082.xml" ContentType="application/vnd.openxmlformats-officedocument.presentationml.tags+xml"/>
  <Override PartName="/ppt/tags/tag1083.xml" ContentType="application/vnd.openxmlformats-officedocument.presentationml.tags+xml"/>
  <Override PartName="/ppt/tags/tag1084.xml" ContentType="application/vnd.openxmlformats-officedocument.presentationml.tags+xml"/>
  <Override PartName="/ppt/tags/tag1085.xml" ContentType="application/vnd.openxmlformats-officedocument.presentationml.tags+xml"/>
  <Override PartName="/ppt/tags/tag1086.xml" ContentType="application/vnd.openxmlformats-officedocument.presentationml.tags+xml"/>
  <Override PartName="/ppt/tags/tag1087.xml" ContentType="application/vnd.openxmlformats-officedocument.presentationml.tags+xml"/>
  <Override PartName="/ppt/tags/tag1088.xml" ContentType="application/vnd.openxmlformats-officedocument.presentationml.tags+xml"/>
  <Override PartName="/ppt/tags/tag1089.xml" ContentType="application/vnd.openxmlformats-officedocument.presentationml.tags+xml"/>
  <Override PartName="/ppt/tags/tag109.xml" ContentType="application/vnd.openxmlformats-officedocument.presentationml.tags+xml"/>
  <Override PartName="/ppt/tags/tag1090.xml" ContentType="application/vnd.openxmlformats-officedocument.presentationml.tags+xml"/>
  <Override PartName="/ppt/tags/tag1091.xml" ContentType="application/vnd.openxmlformats-officedocument.presentationml.tags+xml"/>
  <Override PartName="/ppt/tags/tag1092.xml" ContentType="application/vnd.openxmlformats-officedocument.presentationml.tags+xml"/>
  <Override PartName="/ppt/tags/tag1093.xml" ContentType="application/vnd.openxmlformats-officedocument.presentationml.tags+xml"/>
  <Override PartName="/ppt/tags/tag1094.xml" ContentType="application/vnd.openxmlformats-officedocument.presentationml.tags+xml"/>
  <Override PartName="/ppt/tags/tag1095.xml" ContentType="application/vnd.openxmlformats-officedocument.presentationml.tags+xml"/>
  <Override PartName="/ppt/tags/tag1096.xml" ContentType="application/vnd.openxmlformats-officedocument.presentationml.tags+xml"/>
  <Override PartName="/ppt/tags/tag1097.xml" ContentType="application/vnd.openxmlformats-officedocument.presentationml.tags+xml"/>
  <Override PartName="/ppt/tags/tag1098.xml" ContentType="application/vnd.openxmlformats-officedocument.presentationml.tags+xml"/>
  <Override PartName="/ppt/tags/tag109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00.xml" ContentType="application/vnd.openxmlformats-officedocument.presentationml.tags+xml"/>
  <Override PartName="/ppt/tags/tag1101.xml" ContentType="application/vnd.openxmlformats-officedocument.presentationml.tags+xml"/>
  <Override PartName="/ppt/tags/tag1102.xml" ContentType="application/vnd.openxmlformats-officedocument.presentationml.tags+xml"/>
  <Override PartName="/ppt/tags/tag1103.xml" ContentType="application/vnd.openxmlformats-officedocument.presentationml.tags+xml"/>
  <Override PartName="/ppt/tags/tag1104.xml" ContentType="application/vnd.openxmlformats-officedocument.presentationml.tags+xml"/>
  <Override PartName="/ppt/tags/tag1105.xml" ContentType="application/vnd.openxmlformats-officedocument.presentationml.tags+xml"/>
  <Override PartName="/ppt/tags/tag1106.xml" ContentType="application/vnd.openxmlformats-officedocument.presentationml.tags+xml"/>
  <Override PartName="/ppt/tags/tag1107.xml" ContentType="application/vnd.openxmlformats-officedocument.presentationml.tags+xml"/>
  <Override PartName="/ppt/tags/tag1108.xml" ContentType="application/vnd.openxmlformats-officedocument.presentationml.tags+xml"/>
  <Override PartName="/ppt/tags/tag1109.xml" ContentType="application/vnd.openxmlformats-officedocument.presentationml.tags+xml"/>
  <Override PartName="/ppt/tags/tag111.xml" ContentType="application/vnd.openxmlformats-officedocument.presentationml.tags+xml"/>
  <Override PartName="/ppt/tags/tag1110.xml" ContentType="application/vnd.openxmlformats-officedocument.presentationml.tags+xml"/>
  <Override PartName="/ppt/tags/tag1111.xml" ContentType="application/vnd.openxmlformats-officedocument.presentationml.tags+xml"/>
  <Override PartName="/ppt/tags/tag1112.xml" ContentType="application/vnd.openxmlformats-officedocument.presentationml.tags+xml"/>
  <Override PartName="/ppt/tags/tag1113.xml" ContentType="application/vnd.openxmlformats-officedocument.presentationml.tags+xml"/>
  <Override PartName="/ppt/tags/tag1114.xml" ContentType="application/vnd.openxmlformats-officedocument.presentationml.tags+xml"/>
  <Override PartName="/ppt/tags/tag1115.xml" ContentType="application/vnd.openxmlformats-officedocument.presentationml.tags+xml"/>
  <Override PartName="/ppt/tags/tag1116.xml" ContentType="application/vnd.openxmlformats-officedocument.presentationml.tags+xml"/>
  <Override PartName="/ppt/tags/tag1117.xml" ContentType="application/vnd.openxmlformats-officedocument.presentationml.tags+xml"/>
  <Override PartName="/ppt/tags/tag1118.xml" ContentType="application/vnd.openxmlformats-officedocument.presentationml.tags+xml"/>
  <Override PartName="/ppt/tags/tag1119.xml" ContentType="application/vnd.openxmlformats-officedocument.presentationml.tags+xml"/>
  <Override PartName="/ppt/tags/tag112.xml" ContentType="application/vnd.openxmlformats-officedocument.presentationml.tags+xml"/>
  <Override PartName="/ppt/tags/tag1120.xml" ContentType="application/vnd.openxmlformats-officedocument.presentationml.tags+xml"/>
  <Override PartName="/ppt/tags/tag1121.xml" ContentType="application/vnd.openxmlformats-officedocument.presentationml.tags+xml"/>
  <Override PartName="/ppt/tags/tag1122.xml" ContentType="application/vnd.openxmlformats-officedocument.presentationml.tags+xml"/>
  <Override PartName="/ppt/tags/tag1123.xml" ContentType="application/vnd.openxmlformats-officedocument.presentationml.tags+xml"/>
  <Override PartName="/ppt/tags/tag1124.xml" ContentType="application/vnd.openxmlformats-officedocument.presentationml.tags+xml"/>
  <Override PartName="/ppt/tags/tag1125.xml" ContentType="application/vnd.openxmlformats-officedocument.presentationml.tags+xml"/>
  <Override PartName="/ppt/tags/tag1126.xml" ContentType="application/vnd.openxmlformats-officedocument.presentationml.tags+xml"/>
  <Override PartName="/ppt/tags/tag1127.xml" ContentType="application/vnd.openxmlformats-officedocument.presentationml.tags+xml"/>
  <Override PartName="/ppt/tags/tag1128.xml" ContentType="application/vnd.openxmlformats-officedocument.presentationml.tags+xml"/>
  <Override PartName="/ppt/tags/tag1129.xml" ContentType="application/vnd.openxmlformats-officedocument.presentationml.tags+xml"/>
  <Override PartName="/ppt/tags/tag113.xml" ContentType="application/vnd.openxmlformats-officedocument.presentationml.tags+xml"/>
  <Override PartName="/ppt/tags/tag1130.xml" ContentType="application/vnd.openxmlformats-officedocument.presentationml.tags+xml"/>
  <Override PartName="/ppt/tags/tag1131.xml" ContentType="application/vnd.openxmlformats-officedocument.presentationml.tags+xml"/>
  <Override PartName="/ppt/tags/tag1132.xml" ContentType="application/vnd.openxmlformats-officedocument.presentationml.tags+xml"/>
  <Override PartName="/ppt/tags/tag1133.xml" ContentType="application/vnd.openxmlformats-officedocument.presentationml.tags+xml"/>
  <Override PartName="/ppt/tags/tag1134.xml" ContentType="application/vnd.openxmlformats-officedocument.presentationml.tags+xml"/>
  <Override PartName="/ppt/tags/tag1135.xml" ContentType="application/vnd.openxmlformats-officedocument.presentationml.tags+xml"/>
  <Override PartName="/ppt/tags/tag1136.xml" ContentType="application/vnd.openxmlformats-officedocument.presentationml.tags+xml"/>
  <Override PartName="/ppt/tags/tag1137.xml" ContentType="application/vnd.openxmlformats-officedocument.presentationml.tags+xml"/>
  <Override PartName="/ppt/tags/tag1138.xml" ContentType="application/vnd.openxmlformats-officedocument.presentationml.tags+xml"/>
  <Override PartName="/ppt/tags/tag1139.xml" ContentType="application/vnd.openxmlformats-officedocument.presentationml.tags+xml"/>
  <Override PartName="/ppt/tags/tag114.xml" ContentType="application/vnd.openxmlformats-officedocument.presentationml.tags+xml"/>
  <Override PartName="/ppt/tags/tag1140.xml" ContentType="application/vnd.openxmlformats-officedocument.presentationml.tags+xml"/>
  <Override PartName="/ppt/tags/tag1141.xml" ContentType="application/vnd.openxmlformats-officedocument.presentationml.tags+xml"/>
  <Override PartName="/ppt/tags/tag1142.xml" ContentType="application/vnd.openxmlformats-officedocument.presentationml.tags+xml"/>
  <Override PartName="/ppt/tags/tag1143.xml" ContentType="application/vnd.openxmlformats-officedocument.presentationml.tags+xml"/>
  <Override PartName="/ppt/tags/tag1144.xml" ContentType="application/vnd.openxmlformats-officedocument.presentationml.tags+xml"/>
  <Override PartName="/ppt/tags/tag1145.xml" ContentType="application/vnd.openxmlformats-officedocument.presentationml.tags+xml"/>
  <Override PartName="/ppt/tags/tag1146.xml" ContentType="application/vnd.openxmlformats-officedocument.presentationml.tags+xml"/>
  <Override PartName="/ppt/tags/tag1147.xml" ContentType="application/vnd.openxmlformats-officedocument.presentationml.tags+xml"/>
  <Override PartName="/ppt/tags/tag1148.xml" ContentType="application/vnd.openxmlformats-officedocument.presentationml.tags+xml"/>
  <Override PartName="/ppt/tags/tag1149.xml" ContentType="application/vnd.openxmlformats-officedocument.presentationml.tags+xml"/>
  <Override PartName="/ppt/tags/tag115.xml" ContentType="application/vnd.openxmlformats-officedocument.presentationml.tags+xml"/>
  <Override PartName="/ppt/tags/tag1150.xml" ContentType="application/vnd.openxmlformats-officedocument.presentationml.tags+xml"/>
  <Override PartName="/ppt/tags/tag1151.xml" ContentType="application/vnd.openxmlformats-officedocument.presentationml.tags+xml"/>
  <Override PartName="/ppt/tags/tag1152.xml" ContentType="application/vnd.openxmlformats-officedocument.presentationml.tags+xml"/>
  <Override PartName="/ppt/tags/tag1153.xml" ContentType="application/vnd.openxmlformats-officedocument.presentationml.tags+xml"/>
  <Override PartName="/ppt/tags/tag1154.xml" ContentType="application/vnd.openxmlformats-officedocument.presentationml.tags+xml"/>
  <Override PartName="/ppt/tags/tag1155.xml" ContentType="application/vnd.openxmlformats-officedocument.presentationml.tags+xml"/>
  <Override PartName="/ppt/tags/tag1156.xml" ContentType="application/vnd.openxmlformats-officedocument.presentationml.tags+xml"/>
  <Override PartName="/ppt/tags/tag1157.xml" ContentType="application/vnd.openxmlformats-officedocument.presentationml.tags+xml"/>
  <Override PartName="/ppt/tags/tag1158.xml" ContentType="application/vnd.openxmlformats-officedocument.presentationml.tags+xml"/>
  <Override PartName="/ppt/tags/tag1159.xml" ContentType="application/vnd.openxmlformats-officedocument.presentationml.tags+xml"/>
  <Override PartName="/ppt/tags/tag116.xml" ContentType="application/vnd.openxmlformats-officedocument.presentationml.tags+xml"/>
  <Override PartName="/ppt/tags/tag1160.xml" ContentType="application/vnd.openxmlformats-officedocument.presentationml.tags+xml"/>
  <Override PartName="/ppt/tags/tag1161.xml" ContentType="application/vnd.openxmlformats-officedocument.presentationml.tags+xml"/>
  <Override PartName="/ppt/tags/tag1162.xml" ContentType="application/vnd.openxmlformats-officedocument.presentationml.tags+xml"/>
  <Override PartName="/ppt/tags/tag1163.xml" ContentType="application/vnd.openxmlformats-officedocument.presentationml.tags+xml"/>
  <Override PartName="/ppt/tags/tag1164.xml" ContentType="application/vnd.openxmlformats-officedocument.presentationml.tags+xml"/>
  <Override PartName="/ppt/tags/tag1165.xml" ContentType="application/vnd.openxmlformats-officedocument.presentationml.tags+xml"/>
  <Override PartName="/ppt/tags/tag1166.xml" ContentType="application/vnd.openxmlformats-officedocument.presentationml.tags+xml"/>
  <Override PartName="/ppt/tags/tag1167.xml" ContentType="application/vnd.openxmlformats-officedocument.presentationml.tags+xml"/>
  <Override PartName="/ppt/tags/tag1168.xml" ContentType="application/vnd.openxmlformats-officedocument.presentationml.tags+xml"/>
  <Override PartName="/ppt/tags/tag1169.xml" ContentType="application/vnd.openxmlformats-officedocument.presentationml.tags+xml"/>
  <Override PartName="/ppt/tags/tag117.xml" ContentType="application/vnd.openxmlformats-officedocument.presentationml.tags+xml"/>
  <Override PartName="/ppt/tags/tag1170.xml" ContentType="application/vnd.openxmlformats-officedocument.presentationml.tags+xml"/>
  <Override PartName="/ppt/tags/tag1171.xml" ContentType="application/vnd.openxmlformats-officedocument.presentationml.tags+xml"/>
  <Override PartName="/ppt/tags/tag1172.xml" ContentType="application/vnd.openxmlformats-officedocument.presentationml.tags+xml"/>
  <Override PartName="/ppt/tags/tag1173.xml" ContentType="application/vnd.openxmlformats-officedocument.presentationml.tags+xml"/>
  <Override PartName="/ppt/tags/tag1174.xml" ContentType="application/vnd.openxmlformats-officedocument.presentationml.tags+xml"/>
  <Override PartName="/ppt/tags/tag1175.xml" ContentType="application/vnd.openxmlformats-officedocument.presentationml.tags+xml"/>
  <Override PartName="/ppt/tags/tag1176.xml" ContentType="application/vnd.openxmlformats-officedocument.presentationml.tags+xml"/>
  <Override PartName="/ppt/tags/tag1177.xml" ContentType="application/vnd.openxmlformats-officedocument.presentationml.tags+xml"/>
  <Override PartName="/ppt/tags/tag1178.xml" ContentType="application/vnd.openxmlformats-officedocument.presentationml.tags+xml"/>
  <Override PartName="/ppt/tags/tag1179.xml" ContentType="application/vnd.openxmlformats-officedocument.presentationml.tags+xml"/>
  <Override PartName="/ppt/tags/tag118.xml" ContentType="application/vnd.openxmlformats-officedocument.presentationml.tags+xml"/>
  <Override PartName="/ppt/tags/tag1180.xml" ContentType="application/vnd.openxmlformats-officedocument.presentationml.tags+xml"/>
  <Override PartName="/ppt/tags/tag1181.xml" ContentType="application/vnd.openxmlformats-officedocument.presentationml.tags+xml"/>
  <Override PartName="/ppt/tags/tag1182.xml" ContentType="application/vnd.openxmlformats-officedocument.presentationml.tags+xml"/>
  <Override PartName="/ppt/tags/tag1183.xml" ContentType="application/vnd.openxmlformats-officedocument.presentationml.tags+xml"/>
  <Override PartName="/ppt/tags/tag1184.xml" ContentType="application/vnd.openxmlformats-officedocument.presentationml.tags+xml"/>
  <Override PartName="/ppt/tags/tag1185.xml" ContentType="application/vnd.openxmlformats-officedocument.presentationml.tags+xml"/>
  <Override PartName="/ppt/tags/tag1186.xml" ContentType="application/vnd.openxmlformats-officedocument.presentationml.tags+xml"/>
  <Override PartName="/ppt/tags/tag1187.xml" ContentType="application/vnd.openxmlformats-officedocument.presentationml.tags+xml"/>
  <Override PartName="/ppt/tags/tag1188.xml" ContentType="application/vnd.openxmlformats-officedocument.presentationml.tags+xml"/>
  <Override PartName="/ppt/tags/tag1189.xml" ContentType="application/vnd.openxmlformats-officedocument.presentationml.tags+xml"/>
  <Override PartName="/ppt/tags/tag119.xml" ContentType="application/vnd.openxmlformats-officedocument.presentationml.tags+xml"/>
  <Override PartName="/ppt/tags/tag1190.xml" ContentType="application/vnd.openxmlformats-officedocument.presentationml.tags+xml"/>
  <Override PartName="/ppt/tags/tag1191.xml" ContentType="application/vnd.openxmlformats-officedocument.presentationml.tags+xml"/>
  <Override PartName="/ppt/tags/tag1192.xml" ContentType="application/vnd.openxmlformats-officedocument.presentationml.tags+xml"/>
  <Override PartName="/ppt/tags/tag1193.xml" ContentType="application/vnd.openxmlformats-officedocument.presentationml.tags+xml"/>
  <Override PartName="/ppt/tags/tag1194.xml" ContentType="application/vnd.openxmlformats-officedocument.presentationml.tags+xml"/>
  <Override PartName="/ppt/tags/tag1195.xml" ContentType="application/vnd.openxmlformats-officedocument.presentationml.tags+xml"/>
  <Override PartName="/ppt/tags/tag1196.xml" ContentType="application/vnd.openxmlformats-officedocument.presentationml.tags+xml"/>
  <Override PartName="/ppt/tags/tag1197.xml" ContentType="application/vnd.openxmlformats-officedocument.presentationml.tags+xml"/>
  <Override PartName="/ppt/tags/tag1198.xml" ContentType="application/vnd.openxmlformats-officedocument.presentationml.tags+xml"/>
  <Override PartName="/ppt/tags/tag119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00.xml" ContentType="application/vnd.openxmlformats-officedocument.presentationml.tags+xml"/>
  <Override PartName="/ppt/tags/tag1201.xml" ContentType="application/vnd.openxmlformats-officedocument.presentationml.tags+xml"/>
  <Override PartName="/ppt/tags/tag1202.xml" ContentType="application/vnd.openxmlformats-officedocument.presentationml.tags+xml"/>
  <Override PartName="/ppt/tags/tag1203.xml" ContentType="application/vnd.openxmlformats-officedocument.presentationml.tags+xml"/>
  <Override PartName="/ppt/tags/tag1204.xml" ContentType="application/vnd.openxmlformats-officedocument.presentationml.tags+xml"/>
  <Override PartName="/ppt/tags/tag1205.xml" ContentType="application/vnd.openxmlformats-officedocument.presentationml.tags+xml"/>
  <Override PartName="/ppt/tags/tag1206.xml" ContentType="application/vnd.openxmlformats-officedocument.presentationml.tags+xml"/>
  <Override PartName="/ppt/tags/tag1207.xml" ContentType="application/vnd.openxmlformats-officedocument.presentationml.tags+xml"/>
  <Override PartName="/ppt/tags/tag1208.xml" ContentType="application/vnd.openxmlformats-officedocument.presentationml.tags+xml"/>
  <Override PartName="/ppt/tags/tag1209.xml" ContentType="application/vnd.openxmlformats-officedocument.presentationml.tags+xml"/>
  <Override PartName="/ppt/tags/tag121.xml" ContentType="application/vnd.openxmlformats-officedocument.presentationml.tags+xml"/>
  <Override PartName="/ppt/tags/tag1210.xml" ContentType="application/vnd.openxmlformats-officedocument.presentationml.tags+xml"/>
  <Override PartName="/ppt/tags/tag1211.xml" ContentType="application/vnd.openxmlformats-officedocument.presentationml.tags+xml"/>
  <Override PartName="/ppt/tags/tag1212.xml" ContentType="application/vnd.openxmlformats-officedocument.presentationml.tags+xml"/>
  <Override PartName="/ppt/tags/tag1213.xml" ContentType="application/vnd.openxmlformats-officedocument.presentationml.tags+xml"/>
  <Override PartName="/ppt/tags/tag1214.xml" ContentType="application/vnd.openxmlformats-officedocument.presentationml.tags+xml"/>
  <Override PartName="/ppt/tags/tag1215.xml" ContentType="application/vnd.openxmlformats-officedocument.presentationml.tags+xml"/>
  <Override PartName="/ppt/tags/tag1216.xml" ContentType="application/vnd.openxmlformats-officedocument.presentationml.tags+xml"/>
  <Override PartName="/ppt/tags/tag1217.xml" ContentType="application/vnd.openxmlformats-officedocument.presentationml.tags+xml"/>
  <Override PartName="/ppt/tags/tag1218.xml" ContentType="application/vnd.openxmlformats-officedocument.presentationml.tags+xml"/>
  <Override PartName="/ppt/tags/tag1219.xml" ContentType="application/vnd.openxmlformats-officedocument.presentationml.tags+xml"/>
  <Override PartName="/ppt/tags/tag122.xml" ContentType="application/vnd.openxmlformats-officedocument.presentationml.tags+xml"/>
  <Override PartName="/ppt/tags/tag1220.xml" ContentType="application/vnd.openxmlformats-officedocument.presentationml.tags+xml"/>
  <Override PartName="/ppt/tags/tag1221.xml" ContentType="application/vnd.openxmlformats-officedocument.presentationml.tags+xml"/>
  <Override PartName="/ppt/tags/tag1222.xml" ContentType="application/vnd.openxmlformats-officedocument.presentationml.tags+xml"/>
  <Override PartName="/ppt/tags/tag1223.xml" ContentType="application/vnd.openxmlformats-officedocument.presentationml.tags+xml"/>
  <Override PartName="/ppt/tags/tag1224.xml" ContentType="application/vnd.openxmlformats-officedocument.presentationml.tags+xml"/>
  <Override PartName="/ppt/tags/tag1225.xml" ContentType="application/vnd.openxmlformats-officedocument.presentationml.tags+xml"/>
  <Override PartName="/ppt/tags/tag1226.xml" ContentType="application/vnd.openxmlformats-officedocument.presentationml.tags+xml"/>
  <Override PartName="/ppt/tags/tag1227.xml" ContentType="application/vnd.openxmlformats-officedocument.presentationml.tags+xml"/>
  <Override PartName="/ppt/tags/tag1228.xml" ContentType="application/vnd.openxmlformats-officedocument.presentationml.tags+xml"/>
  <Override PartName="/ppt/tags/tag1229.xml" ContentType="application/vnd.openxmlformats-officedocument.presentationml.tags+xml"/>
  <Override PartName="/ppt/tags/tag123.xml" ContentType="application/vnd.openxmlformats-officedocument.presentationml.tags+xml"/>
  <Override PartName="/ppt/tags/tag1230.xml" ContentType="application/vnd.openxmlformats-officedocument.presentationml.tags+xml"/>
  <Override PartName="/ppt/tags/tag1231.xml" ContentType="application/vnd.openxmlformats-officedocument.presentationml.tags+xml"/>
  <Override PartName="/ppt/tags/tag1232.xml" ContentType="application/vnd.openxmlformats-officedocument.presentationml.tags+xml"/>
  <Override PartName="/ppt/tags/tag1233.xml" ContentType="application/vnd.openxmlformats-officedocument.presentationml.tags+xml"/>
  <Override PartName="/ppt/tags/tag1234.xml" ContentType="application/vnd.openxmlformats-officedocument.presentationml.tags+xml"/>
  <Override PartName="/ppt/tags/tag1235.xml" ContentType="application/vnd.openxmlformats-officedocument.presentationml.tags+xml"/>
  <Override PartName="/ppt/tags/tag1236.xml" ContentType="application/vnd.openxmlformats-officedocument.presentationml.tags+xml"/>
  <Override PartName="/ppt/tags/tag1237.xml" ContentType="application/vnd.openxmlformats-officedocument.presentationml.tags+xml"/>
  <Override PartName="/ppt/tags/tag1238.xml" ContentType="application/vnd.openxmlformats-officedocument.presentationml.tags+xml"/>
  <Override PartName="/ppt/tags/tag1239.xml" ContentType="application/vnd.openxmlformats-officedocument.presentationml.tags+xml"/>
  <Override PartName="/ppt/tags/tag124.xml" ContentType="application/vnd.openxmlformats-officedocument.presentationml.tags+xml"/>
  <Override PartName="/ppt/tags/tag1240.xml" ContentType="application/vnd.openxmlformats-officedocument.presentationml.tags+xml"/>
  <Override PartName="/ppt/tags/tag1241.xml" ContentType="application/vnd.openxmlformats-officedocument.presentationml.tags+xml"/>
  <Override PartName="/ppt/tags/tag1242.xml" ContentType="application/vnd.openxmlformats-officedocument.presentationml.tags+xml"/>
  <Override PartName="/ppt/tags/tag1243.xml" ContentType="application/vnd.openxmlformats-officedocument.presentationml.tags+xml"/>
  <Override PartName="/ppt/tags/tag1244.xml" ContentType="application/vnd.openxmlformats-officedocument.presentationml.tags+xml"/>
  <Override PartName="/ppt/tags/tag1245.xml" ContentType="application/vnd.openxmlformats-officedocument.presentationml.tags+xml"/>
  <Override PartName="/ppt/tags/tag1246.xml" ContentType="application/vnd.openxmlformats-officedocument.presentationml.tags+xml"/>
  <Override PartName="/ppt/tags/tag1247.xml" ContentType="application/vnd.openxmlformats-officedocument.presentationml.tags+xml"/>
  <Override PartName="/ppt/tags/tag1248.xml" ContentType="application/vnd.openxmlformats-officedocument.presentationml.tags+xml"/>
  <Override PartName="/ppt/tags/tag1249.xml" ContentType="application/vnd.openxmlformats-officedocument.presentationml.tags+xml"/>
  <Override PartName="/ppt/tags/tag125.xml" ContentType="application/vnd.openxmlformats-officedocument.presentationml.tags+xml"/>
  <Override PartName="/ppt/tags/tag1250.xml" ContentType="application/vnd.openxmlformats-officedocument.presentationml.tags+xml"/>
  <Override PartName="/ppt/tags/tag1251.xml" ContentType="application/vnd.openxmlformats-officedocument.presentationml.tags+xml"/>
  <Override PartName="/ppt/tags/tag1252.xml" ContentType="application/vnd.openxmlformats-officedocument.presentationml.tags+xml"/>
  <Override PartName="/ppt/tags/tag1253.xml" ContentType="application/vnd.openxmlformats-officedocument.presentationml.tags+xml"/>
  <Override PartName="/ppt/tags/tag1254.xml" ContentType="application/vnd.openxmlformats-officedocument.presentationml.tags+xml"/>
  <Override PartName="/ppt/tags/tag1255.xml" ContentType="application/vnd.openxmlformats-officedocument.presentationml.tags+xml"/>
  <Override PartName="/ppt/tags/tag1256.xml" ContentType="application/vnd.openxmlformats-officedocument.presentationml.tags+xml"/>
  <Override PartName="/ppt/tags/tag1257.xml" ContentType="application/vnd.openxmlformats-officedocument.presentationml.tags+xml"/>
  <Override PartName="/ppt/tags/tag1258.xml" ContentType="application/vnd.openxmlformats-officedocument.presentationml.tags+xml"/>
  <Override PartName="/ppt/tags/tag1259.xml" ContentType="application/vnd.openxmlformats-officedocument.presentationml.tags+xml"/>
  <Override PartName="/ppt/tags/tag126.xml" ContentType="application/vnd.openxmlformats-officedocument.presentationml.tags+xml"/>
  <Override PartName="/ppt/tags/tag1260.xml" ContentType="application/vnd.openxmlformats-officedocument.presentationml.tags+xml"/>
  <Override PartName="/ppt/tags/tag1261.xml" ContentType="application/vnd.openxmlformats-officedocument.presentationml.tags+xml"/>
  <Override PartName="/ppt/tags/tag1262.xml" ContentType="application/vnd.openxmlformats-officedocument.presentationml.tags+xml"/>
  <Override PartName="/ppt/tags/tag1263.xml" ContentType="application/vnd.openxmlformats-officedocument.presentationml.tags+xml"/>
  <Override PartName="/ppt/tags/tag1264.xml" ContentType="application/vnd.openxmlformats-officedocument.presentationml.tags+xml"/>
  <Override PartName="/ppt/tags/tag1265.xml" ContentType="application/vnd.openxmlformats-officedocument.presentationml.tags+xml"/>
  <Override PartName="/ppt/tags/tag1266.xml" ContentType="application/vnd.openxmlformats-officedocument.presentationml.tags+xml"/>
  <Override PartName="/ppt/tags/tag1267.xml" ContentType="application/vnd.openxmlformats-officedocument.presentationml.tags+xml"/>
  <Override PartName="/ppt/tags/tag1268.xml" ContentType="application/vnd.openxmlformats-officedocument.presentationml.tags+xml"/>
  <Override PartName="/ppt/tags/tag1269.xml" ContentType="application/vnd.openxmlformats-officedocument.presentationml.tags+xml"/>
  <Override PartName="/ppt/tags/tag127.xml" ContentType="application/vnd.openxmlformats-officedocument.presentationml.tags+xml"/>
  <Override PartName="/ppt/tags/tag1270.xml" ContentType="application/vnd.openxmlformats-officedocument.presentationml.tags+xml"/>
  <Override PartName="/ppt/tags/tag1271.xml" ContentType="application/vnd.openxmlformats-officedocument.presentationml.tags+xml"/>
  <Override PartName="/ppt/tags/tag1272.xml" ContentType="application/vnd.openxmlformats-officedocument.presentationml.tags+xml"/>
  <Override PartName="/ppt/tags/tag1273.xml" ContentType="application/vnd.openxmlformats-officedocument.presentationml.tags+xml"/>
  <Override PartName="/ppt/tags/tag1274.xml" ContentType="application/vnd.openxmlformats-officedocument.presentationml.tags+xml"/>
  <Override PartName="/ppt/tags/tag1275.xml" ContentType="application/vnd.openxmlformats-officedocument.presentationml.tags+xml"/>
  <Override PartName="/ppt/tags/tag1276.xml" ContentType="application/vnd.openxmlformats-officedocument.presentationml.tags+xml"/>
  <Override PartName="/ppt/tags/tag1277.xml" ContentType="application/vnd.openxmlformats-officedocument.presentationml.tags+xml"/>
  <Override PartName="/ppt/tags/tag1278.xml" ContentType="application/vnd.openxmlformats-officedocument.presentationml.tags+xml"/>
  <Override PartName="/ppt/tags/tag1279.xml" ContentType="application/vnd.openxmlformats-officedocument.presentationml.tags+xml"/>
  <Override PartName="/ppt/tags/tag128.xml" ContentType="application/vnd.openxmlformats-officedocument.presentationml.tags+xml"/>
  <Override PartName="/ppt/tags/tag1280.xml" ContentType="application/vnd.openxmlformats-officedocument.presentationml.tags+xml"/>
  <Override PartName="/ppt/tags/tag1281.xml" ContentType="application/vnd.openxmlformats-officedocument.presentationml.tags+xml"/>
  <Override PartName="/ppt/tags/tag1282.xml" ContentType="application/vnd.openxmlformats-officedocument.presentationml.tags+xml"/>
  <Override PartName="/ppt/tags/tag1283.xml" ContentType="application/vnd.openxmlformats-officedocument.presentationml.tags+xml"/>
  <Override PartName="/ppt/tags/tag1284.xml" ContentType="application/vnd.openxmlformats-officedocument.presentationml.tags+xml"/>
  <Override PartName="/ppt/tags/tag1285.xml" ContentType="application/vnd.openxmlformats-officedocument.presentationml.tags+xml"/>
  <Override PartName="/ppt/tags/tag1286.xml" ContentType="application/vnd.openxmlformats-officedocument.presentationml.tags+xml"/>
  <Override PartName="/ppt/tags/tag1287.xml" ContentType="application/vnd.openxmlformats-officedocument.presentationml.tags+xml"/>
  <Override PartName="/ppt/tags/tag1288.xml" ContentType="application/vnd.openxmlformats-officedocument.presentationml.tags+xml"/>
  <Override PartName="/ppt/tags/tag1289.xml" ContentType="application/vnd.openxmlformats-officedocument.presentationml.tags+xml"/>
  <Override PartName="/ppt/tags/tag129.xml" ContentType="application/vnd.openxmlformats-officedocument.presentationml.tags+xml"/>
  <Override PartName="/ppt/tags/tag1290.xml" ContentType="application/vnd.openxmlformats-officedocument.presentationml.tags+xml"/>
  <Override PartName="/ppt/tags/tag1291.xml" ContentType="application/vnd.openxmlformats-officedocument.presentationml.tags+xml"/>
  <Override PartName="/ppt/tags/tag1292.xml" ContentType="application/vnd.openxmlformats-officedocument.presentationml.tags+xml"/>
  <Override PartName="/ppt/tags/tag1293.xml" ContentType="application/vnd.openxmlformats-officedocument.presentationml.tags+xml"/>
  <Override PartName="/ppt/tags/tag1294.xml" ContentType="application/vnd.openxmlformats-officedocument.presentationml.tags+xml"/>
  <Override PartName="/ppt/tags/tag1295.xml" ContentType="application/vnd.openxmlformats-officedocument.presentationml.tags+xml"/>
  <Override PartName="/ppt/tags/tag1296.xml" ContentType="application/vnd.openxmlformats-officedocument.presentationml.tags+xml"/>
  <Override PartName="/ppt/tags/tag1297.xml" ContentType="application/vnd.openxmlformats-officedocument.presentationml.tags+xml"/>
  <Override PartName="/ppt/tags/tag1298.xml" ContentType="application/vnd.openxmlformats-officedocument.presentationml.tags+xml"/>
  <Override PartName="/ppt/tags/tag129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00.xml" ContentType="application/vnd.openxmlformats-officedocument.presentationml.tags+xml"/>
  <Override PartName="/ppt/tags/tag1301.xml" ContentType="application/vnd.openxmlformats-officedocument.presentationml.tags+xml"/>
  <Override PartName="/ppt/tags/tag1302.xml" ContentType="application/vnd.openxmlformats-officedocument.presentationml.tags+xml"/>
  <Override PartName="/ppt/tags/tag1303.xml" ContentType="application/vnd.openxmlformats-officedocument.presentationml.tags+xml"/>
  <Override PartName="/ppt/tags/tag1304.xml" ContentType="application/vnd.openxmlformats-officedocument.presentationml.tags+xml"/>
  <Override PartName="/ppt/tags/tag1305.xml" ContentType="application/vnd.openxmlformats-officedocument.presentationml.tags+xml"/>
  <Override PartName="/ppt/tags/tag1306.xml" ContentType="application/vnd.openxmlformats-officedocument.presentationml.tags+xml"/>
  <Override PartName="/ppt/tags/tag1307.xml" ContentType="application/vnd.openxmlformats-officedocument.presentationml.tags+xml"/>
  <Override PartName="/ppt/tags/tag1308.xml" ContentType="application/vnd.openxmlformats-officedocument.presentationml.tags+xml"/>
  <Override PartName="/ppt/tags/tag1309.xml" ContentType="application/vnd.openxmlformats-officedocument.presentationml.tags+xml"/>
  <Override PartName="/ppt/tags/tag131.xml" ContentType="application/vnd.openxmlformats-officedocument.presentationml.tags+xml"/>
  <Override PartName="/ppt/tags/tag1310.xml" ContentType="application/vnd.openxmlformats-officedocument.presentationml.tags+xml"/>
  <Override PartName="/ppt/tags/tag1311.xml" ContentType="application/vnd.openxmlformats-officedocument.presentationml.tags+xml"/>
  <Override PartName="/ppt/tags/tag1312.xml" ContentType="application/vnd.openxmlformats-officedocument.presentationml.tags+xml"/>
  <Override PartName="/ppt/tags/tag1313.xml" ContentType="application/vnd.openxmlformats-officedocument.presentationml.tags+xml"/>
  <Override PartName="/ppt/tags/tag1314.xml" ContentType="application/vnd.openxmlformats-officedocument.presentationml.tags+xml"/>
  <Override PartName="/ppt/tags/tag1315.xml" ContentType="application/vnd.openxmlformats-officedocument.presentationml.tags+xml"/>
  <Override PartName="/ppt/tags/tag1316.xml" ContentType="application/vnd.openxmlformats-officedocument.presentationml.tags+xml"/>
  <Override PartName="/ppt/tags/tag1317.xml" ContentType="application/vnd.openxmlformats-officedocument.presentationml.tags+xml"/>
  <Override PartName="/ppt/tags/tag1318.xml" ContentType="application/vnd.openxmlformats-officedocument.presentationml.tags+xml"/>
  <Override PartName="/ppt/tags/tag1319.xml" ContentType="application/vnd.openxmlformats-officedocument.presentationml.tags+xml"/>
  <Override PartName="/ppt/tags/tag132.xml" ContentType="application/vnd.openxmlformats-officedocument.presentationml.tags+xml"/>
  <Override PartName="/ppt/tags/tag1320.xml" ContentType="application/vnd.openxmlformats-officedocument.presentationml.tags+xml"/>
  <Override PartName="/ppt/tags/tag1321.xml" ContentType="application/vnd.openxmlformats-officedocument.presentationml.tags+xml"/>
  <Override PartName="/ppt/tags/tag1322.xml" ContentType="application/vnd.openxmlformats-officedocument.presentationml.tags+xml"/>
  <Override PartName="/ppt/tags/tag1323.xml" ContentType="application/vnd.openxmlformats-officedocument.presentationml.tags+xml"/>
  <Override PartName="/ppt/tags/tag1324.xml" ContentType="application/vnd.openxmlformats-officedocument.presentationml.tags+xml"/>
  <Override PartName="/ppt/tags/tag1325.xml" ContentType="application/vnd.openxmlformats-officedocument.presentationml.tags+xml"/>
  <Override PartName="/ppt/tags/tag1326.xml" ContentType="application/vnd.openxmlformats-officedocument.presentationml.tags+xml"/>
  <Override PartName="/ppt/tags/tag1327.xml" ContentType="application/vnd.openxmlformats-officedocument.presentationml.tags+xml"/>
  <Override PartName="/ppt/tags/tag1328.xml" ContentType="application/vnd.openxmlformats-officedocument.presentationml.tags+xml"/>
  <Override PartName="/ppt/tags/tag1329.xml" ContentType="application/vnd.openxmlformats-officedocument.presentationml.tags+xml"/>
  <Override PartName="/ppt/tags/tag133.xml" ContentType="application/vnd.openxmlformats-officedocument.presentationml.tags+xml"/>
  <Override PartName="/ppt/tags/tag1330.xml" ContentType="application/vnd.openxmlformats-officedocument.presentationml.tags+xml"/>
  <Override PartName="/ppt/tags/tag1331.xml" ContentType="application/vnd.openxmlformats-officedocument.presentationml.tags+xml"/>
  <Override PartName="/ppt/tags/tag1332.xml" ContentType="application/vnd.openxmlformats-officedocument.presentationml.tags+xml"/>
  <Override PartName="/ppt/tags/tag1333.xml" ContentType="application/vnd.openxmlformats-officedocument.presentationml.tags+xml"/>
  <Override PartName="/ppt/tags/tag1334.xml" ContentType="application/vnd.openxmlformats-officedocument.presentationml.tags+xml"/>
  <Override PartName="/ppt/tags/tag1335.xml" ContentType="application/vnd.openxmlformats-officedocument.presentationml.tags+xml"/>
  <Override PartName="/ppt/tags/tag1336.xml" ContentType="application/vnd.openxmlformats-officedocument.presentationml.tags+xml"/>
  <Override PartName="/ppt/tags/tag1337.xml" ContentType="application/vnd.openxmlformats-officedocument.presentationml.tags+xml"/>
  <Override PartName="/ppt/tags/tag1338.xml" ContentType="application/vnd.openxmlformats-officedocument.presentationml.tags+xml"/>
  <Override PartName="/ppt/tags/tag1339.xml" ContentType="application/vnd.openxmlformats-officedocument.presentationml.tags+xml"/>
  <Override PartName="/ppt/tags/tag134.xml" ContentType="application/vnd.openxmlformats-officedocument.presentationml.tags+xml"/>
  <Override PartName="/ppt/tags/tag1340.xml" ContentType="application/vnd.openxmlformats-officedocument.presentationml.tags+xml"/>
  <Override PartName="/ppt/tags/tag1341.xml" ContentType="application/vnd.openxmlformats-officedocument.presentationml.tags+xml"/>
  <Override PartName="/ppt/tags/tag1342.xml" ContentType="application/vnd.openxmlformats-officedocument.presentationml.tags+xml"/>
  <Override PartName="/ppt/tags/tag1343.xml" ContentType="application/vnd.openxmlformats-officedocument.presentationml.tags+xml"/>
  <Override PartName="/ppt/tags/tag1344.xml" ContentType="application/vnd.openxmlformats-officedocument.presentationml.tags+xml"/>
  <Override PartName="/ppt/tags/tag1345.xml" ContentType="application/vnd.openxmlformats-officedocument.presentationml.tags+xml"/>
  <Override PartName="/ppt/tags/tag1346.xml" ContentType="application/vnd.openxmlformats-officedocument.presentationml.tags+xml"/>
  <Override PartName="/ppt/tags/tag1347.xml" ContentType="application/vnd.openxmlformats-officedocument.presentationml.tags+xml"/>
  <Override PartName="/ppt/tags/tag1348.xml" ContentType="application/vnd.openxmlformats-officedocument.presentationml.tags+xml"/>
  <Override PartName="/ppt/tags/tag1349.xml" ContentType="application/vnd.openxmlformats-officedocument.presentationml.tags+xml"/>
  <Override PartName="/ppt/tags/tag135.xml" ContentType="application/vnd.openxmlformats-officedocument.presentationml.tags+xml"/>
  <Override PartName="/ppt/tags/tag1350.xml" ContentType="application/vnd.openxmlformats-officedocument.presentationml.tags+xml"/>
  <Override PartName="/ppt/tags/tag1351.xml" ContentType="application/vnd.openxmlformats-officedocument.presentationml.tags+xml"/>
  <Override PartName="/ppt/tags/tag1352.xml" ContentType="application/vnd.openxmlformats-officedocument.presentationml.tags+xml"/>
  <Override PartName="/ppt/tags/tag1353.xml" ContentType="application/vnd.openxmlformats-officedocument.presentationml.tags+xml"/>
  <Override PartName="/ppt/tags/tag1354.xml" ContentType="application/vnd.openxmlformats-officedocument.presentationml.tags+xml"/>
  <Override PartName="/ppt/tags/tag1355.xml" ContentType="application/vnd.openxmlformats-officedocument.presentationml.tags+xml"/>
  <Override PartName="/ppt/tags/tag1356.xml" ContentType="application/vnd.openxmlformats-officedocument.presentationml.tags+xml"/>
  <Override PartName="/ppt/tags/tag1357.xml" ContentType="application/vnd.openxmlformats-officedocument.presentationml.tags+xml"/>
  <Override PartName="/ppt/tags/tag1358.xml" ContentType="application/vnd.openxmlformats-officedocument.presentationml.tags+xml"/>
  <Override PartName="/ppt/tags/tag1359.xml" ContentType="application/vnd.openxmlformats-officedocument.presentationml.tags+xml"/>
  <Override PartName="/ppt/tags/tag136.xml" ContentType="application/vnd.openxmlformats-officedocument.presentationml.tags+xml"/>
  <Override PartName="/ppt/tags/tag1360.xml" ContentType="application/vnd.openxmlformats-officedocument.presentationml.tags+xml"/>
  <Override PartName="/ppt/tags/tag1361.xml" ContentType="application/vnd.openxmlformats-officedocument.presentationml.tags+xml"/>
  <Override PartName="/ppt/tags/tag1362.xml" ContentType="application/vnd.openxmlformats-officedocument.presentationml.tags+xml"/>
  <Override PartName="/ppt/tags/tag1363.xml" ContentType="application/vnd.openxmlformats-officedocument.presentationml.tags+xml"/>
  <Override PartName="/ppt/tags/tag1364.xml" ContentType="application/vnd.openxmlformats-officedocument.presentationml.tags+xml"/>
  <Override PartName="/ppt/tags/tag1365.xml" ContentType="application/vnd.openxmlformats-officedocument.presentationml.tags+xml"/>
  <Override PartName="/ppt/tags/tag1366.xml" ContentType="application/vnd.openxmlformats-officedocument.presentationml.tags+xml"/>
  <Override PartName="/ppt/tags/tag1367.xml" ContentType="application/vnd.openxmlformats-officedocument.presentationml.tags+xml"/>
  <Override PartName="/ppt/tags/tag1368.xml" ContentType="application/vnd.openxmlformats-officedocument.presentationml.tags+xml"/>
  <Override PartName="/ppt/tags/tag1369.xml" ContentType="application/vnd.openxmlformats-officedocument.presentationml.tags+xml"/>
  <Override PartName="/ppt/tags/tag137.xml" ContentType="application/vnd.openxmlformats-officedocument.presentationml.tags+xml"/>
  <Override PartName="/ppt/tags/tag1370.xml" ContentType="application/vnd.openxmlformats-officedocument.presentationml.tags+xml"/>
  <Override PartName="/ppt/tags/tag1371.xml" ContentType="application/vnd.openxmlformats-officedocument.presentationml.tags+xml"/>
  <Override PartName="/ppt/tags/tag1372.xml" ContentType="application/vnd.openxmlformats-officedocument.presentationml.tags+xml"/>
  <Override PartName="/ppt/tags/tag1373.xml" ContentType="application/vnd.openxmlformats-officedocument.presentationml.tags+xml"/>
  <Override PartName="/ppt/tags/tag1374.xml" ContentType="application/vnd.openxmlformats-officedocument.presentationml.tags+xml"/>
  <Override PartName="/ppt/tags/tag1375.xml" ContentType="application/vnd.openxmlformats-officedocument.presentationml.tags+xml"/>
  <Override PartName="/ppt/tags/tag1376.xml" ContentType="application/vnd.openxmlformats-officedocument.presentationml.tags+xml"/>
  <Override PartName="/ppt/tags/tag1377.xml" ContentType="application/vnd.openxmlformats-officedocument.presentationml.tags+xml"/>
  <Override PartName="/ppt/tags/tag1378.xml" ContentType="application/vnd.openxmlformats-officedocument.presentationml.tags+xml"/>
  <Override PartName="/ppt/tags/tag1379.xml" ContentType="application/vnd.openxmlformats-officedocument.presentationml.tags+xml"/>
  <Override PartName="/ppt/tags/tag138.xml" ContentType="application/vnd.openxmlformats-officedocument.presentationml.tags+xml"/>
  <Override PartName="/ppt/tags/tag1380.xml" ContentType="application/vnd.openxmlformats-officedocument.presentationml.tags+xml"/>
  <Override PartName="/ppt/tags/tag1381.xml" ContentType="application/vnd.openxmlformats-officedocument.presentationml.tags+xml"/>
  <Override PartName="/ppt/tags/tag1382.xml" ContentType="application/vnd.openxmlformats-officedocument.presentationml.tags+xml"/>
  <Override PartName="/ppt/tags/tag1383.xml" ContentType="application/vnd.openxmlformats-officedocument.presentationml.tags+xml"/>
  <Override PartName="/ppt/tags/tag1384.xml" ContentType="application/vnd.openxmlformats-officedocument.presentationml.tags+xml"/>
  <Override PartName="/ppt/tags/tag1385.xml" ContentType="application/vnd.openxmlformats-officedocument.presentationml.tags+xml"/>
  <Override PartName="/ppt/tags/tag1386.xml" ContentType="application/vnd.openxmlformats-officedocument.presentationml.tags+xml"/>
  <Override PartName="/ppt/tags/tag1387.xml" ContentType="application/vnd.openxmlformats-officedocument.presentationml.tags+xml"/>
  <Override PartName="/ppt/tags/tag1388.xml" ContentType="application/vnd.openxmlformats-officedocument.presentationml.tags+xml"/>
  <Override PartName="/ppt/tags/tag1389.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xml" ContentType="application/vnd.openxmlformats-officedocument.presentationml.tags+xml"/>
  <Override PartName="/ppt/tags/tag780.xml" ContentType="application/vnd.openxmlformats-officedocument.presentationml.tags+xml"/>
  <Override PartName="/ppt/tags/tag781.xml" ContentType="application/vnd.openxmlformats-officedocument.presentationml.tags+xml"/>
  <Override PartName="/ppt/tags/tag782.xml" ContentType="application/vnd.openxmlformats-officedocument.presentationml.tags+xml"/>
  <Override PartName="/ppt/tags/tag783.xml" ContentType="application/vnd.openxmlformats-officedocument.presentationml.tags+xml"/>
  <Override PartName="/ppt/tags/tag784.xml" ContentType="application/vnd.openxmlformats-officedocument.presentationml.tags+xml"/>
  <Override PartName="/ppt/tags/tag785.xml" ContentType="application/vnd.openxmlformats-officedocument.presentationml.tags+xml"/>
  <Override PartName="/ppt/tags/tag786.xml" ContentType="application/vnd.openxmlformats-officedocument.presentationml.tags+xml"/>
  <Override PartName="/ppt/tags/tag787.xml" ContentType="application/vnd.openxmlformats-officedocument.presentationml.tags+xml"/>
  <Override PartName="/ppt/tags/tag788.xml" ContentType="application/vnd.openxmlformats-officedocument.presentationml.tags+xml"/>
  <Override PartName="/ppt/tags/tag789.xml" ContentType="application/vnd.openxmlformats-officedocument.presentationml.tags+xml"/>
  <Override PartName="/ppt/tags/tag79.xml" ContentType="application/vnd.openxmlformats-officedocument.presentationml.tags+xml"/>
  <Override PartName="/ppt/tags/tag790.xml" ContentType="application/vnd.openxmlformats-officedocument.presentationml.tags+xml"/>
  <Override PartName="/ppt/tags/tag791.xml" ContentType="application/vnd.openxmlformats-officedocument.presentationml.tags+xml"/>
  <Override PartName="/ppt/tags/tag792.xml" ContentType="application/vnd.openxmlformats-officedocument.presentationml.tags+xml"/>
  <Override PartName="/ppt/tags/tag793.xml" ContentType="application/vnd.openxmlformats-officedocument.presentationml.tags+xml"/>
  <Override PartName="/ppt/tags/tag794.xml" ContentType="application/vnd.openxmlformats-officedocument.presentationml.tags+xml"/>
  <Override PartName="/ppt/tags/tag795.xml" ContentType="application/vnd.openxmlformats-officedocument.presentationml.tags+xml"/>
  <Override PartName="/ppt/tags/tag796.xml" ContentType="application/vnd.openxmlformats-officedocument.presentationml.tags+xml"/>
  <Override PartName="/ppt/tags/tag797.xml" ContentType="application/vnd.openxmlformats-officedocument.presentationml.tags+xml"/>
  <Override PartName="/ppt/tags/tag798.xml" ContentType="application/vnd.openxmlformats-officedocument.presentationml.tags+xml"/>
  <Override PartName="/ppt/tags/tag79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00.xml" ContentType="application/vnd.openxmlformats-officedocument.presentationml.tags+xml"/>
  <Override PartName="/ppt/tags/tag801.xml" ContentType="application/vnd.openxmlformats-officedocument.presentationml.tags+xml"/>
  <Override PartName="/ppt/tags/tag802.xml" ContentType="application/vnd.openxmlformats-officedocument.presentationml.tags+xml"/>
  <Override PartName="/ppt/tags/tag803.xml" ContentType="application/vnd.openxmlformats-officedocument.presentationml.tags+xml"/>
  <Override PartName="/ppt/tags/tag804.xml" ContentType="application/vnd.openxmlformats-officedocument.presentationml.tags+xml"/>
  <Override PartName="/ppt/tags/tag805.xml" ContentType="application/vnd.openxmlformats-officedocument.presentationml.tags+xml"/>
  <Override PartName="/ppt/tags/tag806.xml" ContentType="application/vnd.openxmlformats-officedocument.presentationml.tags+xml"/>
  <Override PartName="/ppt/tags/tag807.xml" ContentType="application/vnd.openxmlformats-officedocument.presentationml.tags+xml"/>
  <Override PartName="/ppt/tags/tag808.xml" ContentType="application/vnd.openxmlformats-officedocument.presentationml.tags+xml"/>
  <Override PartName="/ppt/tags/tag809.xml" ContentType="application/vnd.openxmlformats-officedocument.presentationml.tags+xml"/>
  <Override PartName="/ppt/tags/tag81.xml" ContentType="application/vnd.openxmlformats-officedocument.presentationml.tags+xml"/>
  <Override PartName="/ppt/tags/tag810.xml" ContentType="application/vnd.openxmlformats-officedocument.presentationml.tags+xml"/>
  <Override PartName="/ppt/tags/tag811.xml" ContentType="application/vnd.openxmlformats-officedocument.presentationml.tags+xml"/>
  <Override PartName="/ppt/tags/tag812.xml" ContentType="application/vnd.openxmlformats-officedocument.presentationml.tags+xml"/>
  <Override PartName="/ppt/tags/tag813.xml" ContentType="application/vnd.openxmlformats-officedocument.presentationml.tags+xml"/>
  <Override PartName="/ppt/tags/tag814.xml" ContentType="application/vnd.openxmlformats-officedocument.presentationml.tags+xml"/>
  <Override PartName="/ppt/tags/tag815.xml" ContentType="application/vnd.openxmlformats-officedocument.presentationml.tags+xml"/>
  <Override PartName="/ppt/tags/tag816.xml" ContentType="application/vnd.openxmlformats-officedocument.presentationml.tags+xml"/>
  <Override PartName="/ppt/tags/tag817.xml" ContentType="application/vnd.openxmlformats-officedocument.presentationml.tags+xml"/>
  <Override PartName="/ppt/tags/tag818.xml" ContentType="application/vnd.openxmlformats-officedocument.presentationml.tags+xml"/>
  <Override PartName="/ppt/tags/tag819.xml" ContentType="application/vnd.openxmlformats-officedocument.presentationml.tags+xml"/>
  <Override PartName="/ppt/tags/tag82.xml" ContentType="application/vnd.openxmlformats-officedocument.presentationml.tags+xml"/>
  <Override PartName="/ppt/tags/tag820.xml" ContentType="application/vnd.openxmlformats-officedocument.presentationml.tags+xml"/>
  <Override PartName="/ppt/tags/tag821.xml" ContentType="application/vnd.openxmlformats-officedocument.presentationml.tags+xml"/>
  <Override PartName="/ppt/tags/tag822.xml" ContentType="application/vnd.openxmlformats-officedocument.presentationml.tags+xml"/>
  <Override PartName="/ppt/tags/tag823.xml" ContentType="application/vnd.openxmlformats-officedocument.presentationml.tags+xml"/>
  <Override PartName="/ppt/tags/tag824.xml" ContentType="application/vnd.openxmlformats-officedocument.presentationml.tags+xml"/>
  <Override PartName="/ppt/tags/tag825.xml" ContentType="application/vnd.openxmlformats-officedocument.presentationml.tags+xml"/>
  <Override PartName="/ppt/tags/tag826.xml" ContentType="application/vnd.openxmlformats-officedocument.presentationml.tags+xml"/>
  <Override PartName="/ppt/tags/tag827.xml" ContentType="application/vnd.openxmlformats-officedocument.presentationml.tags+xml"/>
  <Override PartName="/ppt/tags/tag828.xml" ContentType="application/vnd.openxmlformats-officedocument.presentationml.tags+xml"/>
  <Override PartName="/ppt/tags/tag829.xml" ContentType="application/vnd.openxmlformats-officedocument.presentationml.tags+xml"/>
  <Override PartName="/ppt/tags/tag83.xml" ContentType="application/vnd.openxmlformats-officedocument.presentationml.tags+xml"/>
  <Override PartName="/ppt/tags/tag830.xml" ContentType="application/vnd.openxmlformats-officedocument.presentationml.tags+xml"/>
  <Override PartName="/ppt/tags/tag831.xml" ContentType="application/vnd.openxmlformats-officedocument.presentationml.tags+xml"/>
  <Override PartName="/ppt/tags/tag832.xml" ContentType="application/vnd.openxmlformats-officedocument.presentationml.tags+xml"/>
  <Override PartName="/ppt/tags/tag833.xml" ContentType="application/vnd.openxmlformats-officedocument.presentationml.tags+xml"/>
  <Override PartName="/ppt/tags/tag834.xml" ContentType="application/vnd.openxmlformats-officedocument.presentationml.tags+xml"/>
  <Override PartName="/ppt/tags/tag835.xml" ContentType="application/vnd.openxmlformats-officedocument.presentationml.tags+xml"/>
  <Override PartName="/ppt/tags/tag836.xml" ContentType="application/vnd.openxmlformats-officedocument.presentationml.tags+xml"/>
  <Override PartName="/ppt/tags/tag837.xml" ContentType="application/vnd.openxmlformats-officedocument.presentationml.tags+xml"/>
  <Override PartName="/ppt/tags/tag838.xml" ContentType="application/vnd.openxmlformats-officedocument.presentationml.tags+xml"/>
  <Override PartName="/ppt/tags/tag839.xml" ContentType="application/vnd.openxmlformats-officedocument.presentationml.tags+xml"/>
  <Override PartName="/ppt/tags/tag84.xml" ContentType="application/vnd.openxmlformats-officedocument.presentationml.tags+xml"/>
  <Override PartName="/ppt/tags/tag840.xml" ContentType="application/vnd.openxmlformats-officedocument.presentationml.tags+xml"/>
  <Override PartName="/ppt/tags/tag841.xml" ContentType="application/vnd.openxmlformats-officedocument.presentationml.tags+xml"/>
  <Override PartName="/ppt/tags/tag842.xml" ContentType="application/vnd.openxmlformats-officedocument.presentationml.tags+xml"/>
  <Override PartName="/ppt/tags/tag843.xml" ContentType="application/vnd.openxmlformats-officedocument.presentationml.tags+xml"/>
  <Override PartName="/ppt/tags/tag844.xml" ContentType="application/vnd.openxmlformats-officedocument.presentationml.tags+xml"/>
  <Override PartName="/ppt/tags/tag845.xml" ContentType="application/vnd.openxmlformats-officedocument.presentationml.tags+xml"/>
  <Override PartName="/ppt/tags/tag846.xml" ContentType="application/vnd.openxmlformats-officedocument.presentationml.tags+xml"/>
  <Override PartName="/ppt/tags/tag847.xml" ContentType="application/vnd.openxmlformats-officedocument.presentationml.tags+xml"/>
  <Override PartName="/ppt/tags/tag848.xml" ContentType="application/vnd.openxmlformats-officedocument.presentationml.tags+xml"/>
  <Override PartName="/ppt/tags/tag849.xml" ContentType="application/vnd.openxmlformats-officedocument.presentationml.tags+xml"/>
  <Override PartName="/ppt/tags/tag85.xml" ContentType="application/vnd.openxmlformats-officedocument.presentationml.tags+xml"/>
  <Override PartName="/ppt/tags/tag850.xml" ContentType="application/vnd.openxmlformats-officedocument.presentationml.tags+xml"/>
  <Override PartName="/ppt/tags/tag851.xml" ContentType="application/vnd.openxmlformats-officedocument.presentationml.tags+xml"/>
  <Override PartName="/ppt/tags/tag852.xml" ContentType="application/vnd.openxmlformats-officedocument.presentationml.tags+xml"/>
  <Override PartName="/ppt/tags/tag853.xml" ContentType="application/vnd.openxmlformats-officedocument.presentationml.tags+xml"/>
  <Override PartName="/ppt/tags/tag854.xml" ContentType="application/vnd.openxmlformats-officedocument.presentationml.tags+xml"/>
  <Override PartName="/ppt/tags/tag855.xml" ContentType="application/vnd.openxmlformats-officedocument.presentationml.tags+xml"/>
  <Override PartName="/ppt/tags/tag856.xml" ContentType="application/vnd.openxmlformats-officedocument.presentationml.tags+xml"/>
  <Override PartName="/ppt/tags/tag857.xml" ContentType="application/vnd.openxmlformats-officedocument.presentationml.tags+xml"/>
  <Override PartName="/ppt/tags/tag858.xml" ContentType="application/vnd.openxmlformats-officedocument.presentationml.tags+xml"/>
  <Override PartName="/ppt/tags/tag859.xml" ContentType="application/vnd.openxmlformats-officedocument.presentationml.tags+xml"/>
  <Override PartName="/ppt/tags/tag86.xml" ContentType="application/vnd.openxmlformats-officedocument.presentationml.tags+xml"/>
  <Override PartName="/ppt/tags/tag860.xml" ContentType="application/vnd.openxmlformats-officedocument.presentationml.tags+xml"/>
  <Override PartName="/ppt/tags/tag861.xml" ContentType="application/vnd.openxmlformats-officedocument.presentationml.tags+xml"/>
  <Override PartName="/ppt/tags/tag862.xml" ContentType="application/vnd.openxmlformats-officedocument.presentationml.tags+xml"/>
  <Override PartName="/ppt/tags/tag863.xml" ContentType="application/vnd.openxmlformats-officedocument.presentationml.tags+xml"/>
  <Override PartName="/ppt/tags/tag864.xml" ContentType="application/vnd.openxmlformats-officedocument.presentationml.tags+xml"/>
  <Override PartName="/ppt/tags/tag865.xml" ContentType="application/vnd.openxmlformats-officedocument.presentationml.tags+xml"/>
  <Override PartName="/ppt/tags/tag866.xml" ContentType="application/vnd.openxmlformats-officedocument.presentationml.tags+xml"/>
  <Override PartName="/ppt/tags/tag867.xml" ContentType="application/vnd.openxmlformats-officedocument.presentationml.tags+xml"/>
  <Override PartName="/ppt/tags/tag868.xml" ContentType="application/vnd.openxmlformats-officedocument.presentationml.tags+xml"/>
  <Override PartName="/ppt/tags/tag869.xml" ContentType="application/vnd.openxmlformats-officedocument.presentationml.tags+xml"/>
  <Override PartName="/ppt/tags/tag87.xml" ContentType="application/vnd.openxmlformats-officedocument.presentationml.tags+xml"/>
  <Override PartName="/ppt/tags/tag870.xml" ContentType="application/vnd.openxmlformats-officedocument.presentationml.tags+xml"/>
  <Override PartName="/ppt/tags/tag871.xml" ContentType="application/vnd.openxmlformats-officedocument.presentationml.tags+xml"/>
  <Override PartName="/ppt/tags/tag872.xml" ContentType="application/vnd.openxmlformats-officedocument.presentationml.tags+xml"/>
  <Override PartName="/ppt/tags/tag873.xml" ContentType="application/vnd.openxmlformats-officedocument.presentationml.tags+xml"/>
  <Override PartName="/ppt/tags/tag874.xml" ContentType="application/vnd.openxmlformats-officedocument.presentationml.tags+xml"/>
  <Override PartName="/ppt/tags/tag875.xml" ContentType="application/vnd.openxmlformats-officedocument.presentationml.tags+xml"/>
  <Override PartName="/ppt/tags/tag876.xml" ContentType="application/vnd.openxmlformats-officedocument.presentationml.tags+xml"/>
  <Override PartName="/ppt/tags/tag877.xml" ContentType="application/vnd.openxmlformats-officedocument.presentationml.tags+xml"/>
  <Override PartName="/ppt/tags/tag878.xml" ContentType="application/vnd.openxmlformats-officedocument.presentationml.tags+xml"/>
  <Override PartName="/ppt/tags/tag879.xml" ContentType="application/vnd.openxmlformats-officedocument.presentationml.tags+xml"/>
  <Override PartName="/ppt/tags/tag88.xml" ContentType="application/vnd.openxmlformats-officedocument.presentationml.tags+xml"/>
  <Override PartName="/ppt/tags/tag880.xml" ContentType="application/vnd.openxmlformats-officedocument.presentationml.tags+xml"/>
  <Override PartName="/ppt/tags/tag881.xml" ContentType="application/vnd.openxmlformats-officedocument.presentationml.tags+xml"/>
  <Override PartName="/ppt/tags/tag882.xml" ContentType="application/vnd.openxmlformats-officedocument.presentationml.tags+xml"/>
  <Override PartName="/ppt/tags/tag883.xml" ContentType="application/vnd.openxmlformats-officedocument.presentationml.tags+xml"/>
  <Override PartName="/ppt/tags/tag884.xml" ContentType="application/vnd.openxmlformats-officedocument.presentationml.tags+xml"/>
  <Override PartName="/ppt/tags/tag885.xml" ContentType="application/vnd.openxmlformats-officedocument.presentationml.tags+xml"/>
  <Override PartName="/ppt/tags/tag886.xml" ContentType="application/vnd.openxmlformats-officedocument.presentationml.tags+xml"/>
  <Override PartName="/ppt/tags/tag887.xml" ContentType="application/vnd.openxmlformats-officedocument.presentationml.tags+xml"/>
  <Override PartName="/ppt/tags/tag888.xml" ContentType="application/vnd.openxmlformats-officedocument.presentationml.tags+xml"/>
  <Override PartName="/ppt/tags/tag889.xml" ContentType="application/vnd.openxmlformats-officedocument.presentationml.tags+xml"/>
  <Override PartName="/ppt/tags/tag89.xml" ContentType="application/vnd.openxmlformats-officedocument.presentationml.tags+xml"/>
  <Override PartName="/ppt/tags/tag890.xml" ContentType="application/vnd.openxmlformats-officedocument.presentationml.tags+xml"/>
  <Override PartName="/ppt/tags/tag891.xml" ContentType="application/vnd.openxmlformats-officedocument.presentationml.tags+xml"/>
  <Override PartName="/ppt/tags/tag892.xml" ContentType="application/vnd.openxmlformats-officedocument.presentationml.tags+xml"/>
  <Override PartName="/ppt/tags/tag893.xml" ContentType="application/vnd.openxmlformats-officedocument.presentationml.tags+xml"/>
  <Override PartName="/ppt/tags/tag894.xml" ContentType="application/vnd.openxmlformats-officedocument.presentationml.tags+xml"/>
  <Override PartName="/ppt/tags/tag895.xml" ContentType="application/vnd.openxmlformats-officedocument.presentationml.tags+xml"/>
  <Override PartName="/ppt/tags/tag896.xml" ContentType="application/vnd.openxmlformats-officedocument.presentationml.tags+xml"/>
  <Override PartName="/ppt/tags/tag897.xml" ContentType="application/vnd.openxmlformats-officedocument.presentationml.tags+xml"/>
  <Override PartName="/ppt/tags/tag898.xml" ContentType="application/vnd.openxmlformats-officedocument.presentationml.tags+xml"/>
  <Override PartName="/ppt/tags/tag89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00.xml" ContentType="application/vnd.openxmlformats-officedocument.presentationml.tags+xml"/>
  <Override PartName="/ppt/tags/tag901.xml" ContentType="application/vnd.openxmlformats-officedocument.presentationml.tags+xml"/>
  <Override PartName="/ppt/tags/tag902.xml" ContentType="application/vnd.openxmlformats-officedocument.presentationml.tags+xml"/>
  <Override PartName="/ppt/tags/tag903.xml" ContentType="application/vnd.openxmlformats-officedocument.presentationml.tags+xml"/>
  <Override PartName="/ppt/tags/tag904.xml" ContentType="application/vnd.openxmlformats-officedocument.presentationml.tags+xml"/>
  <Override PartName="/ppt/tags/tag905.xml" ContentType="application/vnd.openxmlformats-officedocument.presentationml.tags+xml"/>
  <Override PartName="/ppt/tags/tag906.xml" ContentType="application/vnd.openxmlformats-officedocument.presentationml.tags+xml"/>
  <Override PartName="/ppt/tags/tag907.xml" ContentType="application/vnd.openxmlformats-officedocument.presentationml.tags+xml"/>
  <Override PartName="/ppt/tags/tag908.xml" ContentType="application/vnd.openxmlformats-officedocument.presentationml.tags+xml"/>
  <Override PartName="/ppt/tags/tag909.xml" ContentType="application/vnd.openxmlformats-officedocument.presentationml.tags+xml"/>
  <Override PartName="/ppt/tags/tag91.xml" ContentType="application/vnd.openxmlformats-officedocument.presentationml.tags+xml"/>
  <Override PartName="/ppt/tags/tag910.xml" ContentType="application/vnd.openxmlformats-officedocument.presentationml.tags+xml"/>
  <Override PartName="/ppt/tags/tag911.xml" ContentType="application/vnd.openxmlformats-officedocument.presentationml.tags+xml"/>
  <Override PartName="/ppt/tags/tag912.xml" ContentType="application/vnd.openxmlformats-officedocument.presentationml.tags+xml"/>
  <Override PartName="/ppt/tags/tag913.xml" ContentType="application/vnd.openxmlformats-officedocument.presentationml.tags+xml"/>
  <Override PartName="/ppt/tags/tag914.xml" ContentType="application/vnd.openxmlformats-officedocument.presentationml.tags+xml"/>
  <Override PartName="/ppt/tags/tag915.xml" ContentType="application/vnd.openxmlformats-officedocument.presentationml.tags+xml"/>
  <Override PartName="/ppt/tags/tag916.xml" ContentType="application/vnd.openxmlformats-officedocument.presentationml.tags+xml"/>
  <Override PartName="/ppt/tags/tag917.xml" ContentType="application/vnd.openxmlformats-officedocument.presentationml.tags+xml"/>
  <Override PartName="/ppt/tags/tag918.xml" ContentType="application/vnd.openxmlformats-officedocument.presentationml.tags+xml"/>
  <Override PartName="/ppt/tags/tag919.xml" ContentType="application/vnd.openxmlformats-officedocument.presentationml.tags+xml"/>
  <Override PartName="/ppt/tags/tag92.xml" ContentType="application/vnd.openxmlformats-officedocument.presentationml.tags+xml"/>
  <Override PartName="/ppt/tags/tag920.xml" ContentType="application/vnd.openxmlformats-officedocument.presentationml.tags+xml"/>
  <Override PartName="/ppt/tags/tag921.xml" ContentType="application/vnd.openxmlformats-officedocument.presentationml.tags+xml"/>
  <Override PartName="/ppt/tags/tag922.xml" ContentType="application/vnd.openxmlformats-officedocument.presentationml.tags+xml"/>
  <Override PartName="/ppt/tags/tag923.xml" ContentType="application/vnd.openxmlformats-officedocument.presentationml.tags+xml"/>
  <Override PartName="/ppt/tags/tag924.xml" ContentType="application/vnd.openxmlformats-officedocument.presentationml.tags+xml"/>
  <Override PartName="/ppt/tags/tag925.xml" ContentType="application/vnd.openxmlformats-officedocument.presentationml.tags+xml"/>
  <Override PartName="/ppt/tags/tag926.xml" ContentType="application/vnd.openxmlformats-officedocument.presentationml.tags+xml"/>
  <Override PartName="/ppt/tags/tag927.xml" ContentType="application/vnd.openxmlformats-officedocument.presentationml.tags+xml"/>
  <Override PartName="/ppt/tags/tag928.xml" ContentType="application/vnd.openxmlformats-officedocument.presentationml.tags+xml"/>
  <Override PartName="/ppt/tags/tag929.xml" ContentType="application/vnd.openxmlformats-officedocument.presentationml.tags+xml"/>
  <Override PartName="/ppt/tags/tag93.xml" ContentType="application/vnd.openxmlformats-officedocument.presentationml.tags+xml"/>
  <Override PartName="/ppt/tags/tag930.xml" ContentType="application/vnd.openxmlformats-officedocument.presentationml.tags+xml"/>
  <Override PartName="/ppt/tags/tag931.xml" ContentType="application/vnd.openxmlformats-officedocument.presentationml.tags+xml"/>
  <Override PartName="/ppt/tags/tag932.xml" ContentType="application/vnd.openxmlformats-officedocument.presentationml.tags+xml"/>
  <Override PartName="/ppt/tags/tag933.xml" ContentType="application/vnd.openxmlformats-officedocument.presentationml.tags+xml"/>
  <Override PartName="/ppt/tags/tag934.xml" ContentType="application/vnd.openxmlformats-officedocument.presentationml.tags+xml"/>
  <Override PartName="/ppt/tags/tag935.xml" ContentType="application/vnd.openxmlformats-officedocument.presentationml.tags+xml"/>
  <Override PartName="/ppt/tags/tag936.xml" ContentType="application/vnd.openxmlformats-officedocument.presentationml.tags+xml"/>
  <Override PartName="/ppt/tags/tag937.xml" ContentType="application/vnd.openxmlformats-officedocument.presentationml.tags+xml"/>
  <Override PartName="/ppt/tags/tag938.xml" ContentType="application/vnd.openxmlformats-officedocument.presentationml.tags+xml"/>
  <Override PartName="/ppt/tags/tag939.xml" ContentType="application/vnd.openxmlformats-officedocument.presentationml.tags+xml"/>
  <Override PartName="/ppt/tags/tag94.xml" ContentType="application/vnd.openxmlformats-officedocument.presentationml.tags+xml"/>
  <Override PartName="/ppt/tags/tag940.xml" ContentType="application/vnd.openxmlformats-officedocument.presentationml.tags+xml"/>
  <Override PartName="/ppt/tags/tag941.xml" ContentType="application/vnd.openxmlformats-officedocument.presentationml.tags+xml"/>
  <Override PartName="/ppt/tags/tag942.xml" ContentType="application/vnd.openxmlformats-officedocument.presentationml.tags+xml"/>
  <Override PartName="/ppt/tags/tag943.xml" ContentType="application/vnd.openxmlformats-officedocument.presentationml.tags+xml"/>
  <Override PartName="/ppt/tags/tag944.xml" ContentType="application/vnd.openxmlformats-officedocument.presentationml.tags+xml"/>
  <Override PartName="/ppt/tags/tag945.xml" ContentType="application/vnd.openxmlformats-officedocument.presentationml.tags+xml"/>
  <Override PartName="/ppt/tags/tag946.xml" ContentType="application/vnd.openxmlformats-officedocument.presentationml.tags+xml"/>
  <Override PartName="/ppt/tags/tag947.xml" ContentType="application/vnd.openxmlformats-officedocument.presentationml.tags+xml"/>
  <Override PartName="/ppt/tags/tag948.xml" ContentType="application/vnd.openxmlformats-officedocument.presentationml.tags+xml"/>
  <Override PartName="/ppt/tags/tag949.xml" ContentType="application/vnd.openxmlformats-officedocument.presentationml.tags+xml"/>
  <Override PartName="/ppt/tags/tag95.xml" ContentType="application/vnd.openxmlformats-officedocument.presentationml.tags+xml"/>
  <Override PartName="/ppt/tags/tag950.xml" ContentType="application/vnd.openxmlformats-officedocument.presentationml.tags+xml"/>
  <Override PartName="/ppt/tags/tag951.xml" ContentType="application/vnd.openxmlformats-officedocument.presentationml.tags+xml"/>
  <Override PartName="/ppt/tags/tag952.xml" ContentType="application/vnd.openxmlformats-officedocument.presentationml.tags+xml"/>
  <Override PartName="/ppt/tags/tag953.xml" ContentType="application/vnd.openxmlformats-officedocument.presentationml.tags+xml"/>
  <Override PartName="/ppt/tags/tag954.xml" ContentType="application/vnd.openxmlformats-officedocument.presentationml.tags+xml"/>
  <Override PartName="/ppt/tags/tag955.xml" ContentType="application/vnd.openxmlformats-officedocument.presentationml.tags+xml"/>
  <Override PartName="/ppt/tags/tag956.xml" ContentType="application/vnd.openxmlformats-officedocument.presentationml.tags+xml"/>
  <Override PartName="/ppt/tags/tag957.xml" ContentType="application/vnd.openxmlformats-officedocument.presentationml.tags+xml"/>
  <Override PartName="/ppt/tags/tag958.xml" ContentType="application/vnd.openxmlformats-officedocument.presentationml.tags+xml"/>
  <Override PartName="/ppt/tags/tag959.xml" ContentType="application/vnd.openxmlformats-officedocument.presentationml.tags+xml"/>
  <Override PartName="/ppt/tags/tag96.xml" ContentType="application/vnd.openxmlformats-officedocument.presentationml.tags+xml"/>
  <Override PartName="/ppt/tags/tag960.xml" ContentType="application/vnd.openxmlformats-officedocument.presentationml.tags+xml"/>
  <Override PartName="/ppt/tags/tag961.xml" ContentType="application/vnd.openxmlformats-officedocument.presentationml.tags+xml"/>
  <Override PartName="/ppt/tags/tag962.xml" ContentType="application/vnd.openxmlformats-officedocument.presentationml.tags+xml"/>
  <Override PartName="/ppt/tags/tag963.xml" ContentType="application/vnd.openxmlformats-officedocument.presentationml.tags+xml"/>
  <Override PartName="/ppt/tags/tag964.xml" ContentType="application/vnd.openxmlformats-officedocument.presentationml.tags+xml"/>
  <Override PartName="/ppt/tags/tag965.xml" ContentType="application/vnd.openxmlformats-officedocument.presentationml.tags+xml"/>
  <Override PartName="/ppt/tags/tag966.xml" ContentType="application/vnd.openxmlformats-officedocument.presentationml.tags+xml"/>
  <Override PartName="/ppt/tags/tag967.xml" ContentType="application/vnd.openxmlformats-officedocument.presentationml.tags+xml"/>
  <Override PartName="/ppt/tags/tag968.xml" ContentType="application/vnd.openxmlformats-officedocument.presentationml.tags+xml"/>
  <Override PartName="/ppt/tags/tag969.xml" ContentType="application/vnd.openxmlformats-officedocument.presentationml.tags+xml"/>
  <Override PartName="/ppt/tags/tag97.xml" ContentType="application/vnd.openxmlformats-officedocument.presentationml.tags+xml"/>
  <Override PartName="/ppt/tags/tag970.xml" ContentType="application/vnd.openxmlformats-officedocument.presentationml.tags+xml"/>
  <Override PartName="/ppt/tags/tag971.xml" ContentType="application/vnd.openxmlformats-officedocument.presentationml.tags+xml"/>
  <Override PartName="/ppt/tags/tag972.xml" ContentType="application/vnd.openxmlformats-officedocument.presentationml.tags+xml"/>
  <Override PartName="/ppt/tags/tag973.xml" ContentType="application/vnd.openxmlformats-officedocument.presentationml.tags+xml"/>
  <Override PartName="/ppt/tags/tag974.xml" ContentType="application/vnd.openxmlformats-officedocument.presentationml.tags+xml"/>
  <Override PartName="/ppt/tags/tag975.xml" ContentType="application/vnd.openxmlformats-officedocument.presentationml.tags+xml"/>
  <Override PartName="/ppt/tags/tag976.xml" ContentType="application/vnd.openxmlformats-officedocument.presentationml.tags+xml"/>
  <Override PartName="/ppt/tags/tag977.xml" ContentType="application/vnd.openxmlformats-officedocument.presentationml.tags+xml"/>
  <Override PartName="/ppt/tags/tag978.xml" ContentType="application/vnd.openxmlformats-officedocument.presentationml.tags+xml"/>
  <Override PartName="/ppt/tags/tag979.xml" ContentType="application/vnd.openxmlformats-officedocument.presentationml.tags+xml"/>
  <Override PartName="/ppt/tags/tag98.xml" ContentType="application/vnd.openxmlformats-officedocument.presentationml.tags+xml"/>
  <Override PartName="/ppt/tags/tag980.xml" ContentType="application/vnd.openxmlformats-officedocument.presentationml.tags+xml"/>
  <Override PartName="/ppt/tags/tag981.xml" ContentType="application/vnd.openxmlformats-officedocument.presentationml.tags+xml"/>
  <Override PartName="/ppt/tags/tag982.xml" ContentType="application/vnd.openxmlformats-officedocument.presentationml.tags+xml"/>
  <Override PartName="/ppt/tags/tag983.xml" ContentType="application/vnd.openxmlformats-officedocument.presentationml.tags+xml"/>
  <Override PartName="/ppt/tags/tag984.xml" ContentType="application/vnd.openxmlformats-officedocument.presentationml.tags+xml"/>
  <Override PartName="/ppt/tags/tag985.xml" ContentType="application/vnd.openxmlformats-officedocument.presentationml.tags+xml"/>
  <Override PartName="/ppt/tags/tag986.xml" ContentType="application/vnd.openxmlformats-officedocument.presentationml.tags+xml"/>
  <Override PartName="/ppt/tags/tag987.xml" ContentType="application/vnd.openxmlformats-officedocument.presentationml.tags+xml"/>
  <Override PartName="/ppt/tags/tag988.xml" ContentType="application/vnd.openxmlformats-officedocument.presentationml.tags+xml"/>
  <Override PartName="/ppt/tags/tag989.xml" ContentType="application/vnd.openxmlformats-officedocument.presentationml.tags+xml"/>
  <Override PartName="/ppt/tags/tag99.xml" ContentType="application/vnd.openxmlformats-officedocument.presentationml.tags+xml"/>
  <Override PartName="/ppt/tags/tag990.xml" ContentType="application/vnd.openxmlformats-officedocument.presentationml.tags+xml"/>
  <Override PartName="/ppt/tags/tag991.xml" ContentType="application/vnd.openxmlformats-officedocument.presentationml.tags+xml"/>
  <Override PartName="/ppt/tags/tag992.xml" ContentType="application/vnd.openxmlformats-officedocument.presentationml.tags+xml"/>
  <Override PartName="/ppt/tags/tag993.xml" ContentType="application/vnd.openxmlformats-officedocument.presentationml.tags+xml"/>
  <Override PartName="/ppt/tags/tag994.xml" ContentType="application/vnd.openxmlformats-officedocument.presentationml.tags+xml"/>
  <Override PartName="/ppt/tags/tag995.xml" ContentType="application/vnd.openxmlformats-officedocument.presentationml.tags+xml"/>
  <Override PartName="/ppt/tags/tag996.xml" ContentType="application/vnd.openxmlformats-officedocument.presentationml.tags+xml"/>
  <Override PartName="/ppt/tags/tag997.xml" ContentType="application/vnd.openxmlformats-officedocument.presentationml.tags+xml"/>
  <Override PartName="/ppt/tags/tag998.xml" ContentType="application/vnd.openxmlformats-officedocument.presentationml.tags+xml"/>
  <Override PartName="/ppt/tags/tag9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7" r:id="rId3"/>
    <p:sldMasterId id="2147483686" r:id="rId4"/>
    <p:sldMasterId id="2147483706" r:id="rId5"/>
    <p:sldMasterId id="2147483725" r:id="rId6"/>
  </p:sldMasterIdLst>
  <p:notesMasterIdLst>
    <p:notesMasterId r:id="rId29"/>
  </p:notesMasterIdLst>
  <p:handoutMasterIdLst>
    <p:handoutMasterId r:id="rId30"/>
  </p:handoutMasterIdLst>
  <p:sldIdLst>
    <p:sldId id="295" r:id="rId7"/>
    <p:sldId id="319" r:id="rId8"/>
    <p:sldId id="296" r:id="rId9"/>
    <p:sldId id="297" r:id="rId10"/>
    <p:sldId id="298" r:id="rId11"/>
    <p:sldId id="299" r:id="rId12"/>
    <p:sldId id="314" r:id="rId13"/>
    <p:sldId id="300" r:id="rId14"/>
    <p:sldId id="315" r:id="rId15"/>
    <p:sldId id="316" r:id="rId16"/>
    <p:sldId id="301" r:id="rId17"/>
    <p:sldId id="310" r:id="rId18"/>
    <p:sldId id="302" r:id="rId19"/>
    <p:sldId id="303" r:id="rId20"/>
    <p:sldId id="318" r:id="rId21"/>
    <p:sldId id="304" r:id="rId22"/>
    <p:sldId id="320" r:id="rId23"/>
    <p:sldId id="305" r:id="rId24"/>
    <p:sldId id="321" r:id="rId25"/>
    <p:sldId id="306" r:id="rId26"/>
    <p:sldId id="311" r:id="rId27"/>
    <p:sldId id="308" r:id="rId28"/>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75" name="作者" initials="A" lastIdx="0" clrIdx="2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87" d="100"/>
          <a:sy n="87" d="100"/>
        </p:scale>
        <p:origin x="-654" y="-84"/>
      </p:cViewPr>
      <p:guideLst>
        <p:guide orient="horz" pos="2160"/>
        <p:guide pos="3847"/>
      </p:guideLst>
    </p:cSldViewPr>
  </p:slideViewPr>
  <p:notesTextViewPr>
    <p:cViewPr>
      <p:scale>
        <a:sx n="1" d="1"/>
        <a:sy n="1" d="1"/>
      </p:scale>
      <p:origin x="0" y="0"/>
    </p:cViewPr>
  </p:notesTextViewPr>
  <p:notesViewPr>
    <p:cSldViewPr>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slide" Target="slides/slide2.xml"/><Relationship Id="rId7" Type="http://schemas.openxmlformats.org/officeDocument/2006/relationships/slide" Target="slides/slide1.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4" Type="http://schemas.openxmlformats.org/officeDocument/2006/relationships/commentAuthors" Target="commentAuthors.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Master" Target="slideMasters/slideMaster2.xml"/><Relationship Id="rId29" Type="http://schemas.openxmlformats.org/officeDocument/2006/relationships/notesMaster" Target="notesMasters/notesMaster1.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zh-CN" altLang="en-US" dirty="0"/>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95386CDC-4A3A-4DFF-AF11-91A439C3A932}" type="datetime1">
              <a:rPr lang="zh-CN" altLang="en-US" smtClean="0">
                <a:latin typeface="微软雅黑" panose="020B0503020204020204" pitchFamily="34" charset="-122"/>
                <a:ea typeface="微软雅黑" panose="020B0503020204020204" pitchFamily="34" charset="-122"/>
              </a:rPr>
            </a:fld>
            <a:endParaRPr lang="zh-CN" altLang="en-US" dirty="0">
              <a:latin typeface="微软雅黑" panose="020B0503020204020204" pitchFamily="34" charset="-122"/>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zh-CN" altLang="en-US" dirty="0"/>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45ACAF8E-318A-4EFE-8633-D9E72ABCE0ED}" type="slidenum">
              <a:rPr lang="en-US" altLang="zh-CN" smtClean="0"/>
            </a:fld>
            <a:endParaRPr lang="zh-CN" altLang="en-US" dirty="0"/>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GIF>
</file>

<file path=ppt/media/image3.png>
</file>

<file path=ppt/media/image4.jpeg>
</file>

<file path=ppt/media/image5.jpeg>
</file>

<file path=ppt/media/image6.jpe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atin typeface="微软雅黑" panose="020B0503020204020204" pitchFamily="34" charset="-122"/>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rtl="0">
              <a:defRPr sz="1200">
                <a:latin typeface="微软雅黑" panose="020B0503020204020204" pitchFamily="34" charset="-122"/>
                <a:ea typeface="微软雅黑" panose="020B0503020204020204" pitchFamily="34" charset="-122"/>
              </a:defRPr>
            </a:lvl1pPr>
          </a:lstStyle>
          <a:p>
            <a:fld id="{C90B55CF-1AD3-47AF-86D6-6E83631F639F}" type="datetime1">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endParaRPr lang="zh-CN" altLang="en-US" noProof="0" dirty="0"/>
          </a:p>
          <a:p>
            <a:pPr lvl="1" rtl="0"/>
            <a:r>
              <a:rPr lang="zh-CN" altLang="en-US" noProof="0" dirty="0"/>
              <a:t>第二级</a:t>
            </a:r>
            <a:endParaRPr lang="zh-CN" altLang="en-US" noProof="0" dirty="0"/>
          </a:p>
          <a:p>
            <a:pPr lvl="2" rtl="0"/>
            <a:r>
              <a:rPr lang="zh-CN" altLang="en-US" noProof="0" dirty="0"/>
              <a:t>第三级</a:t>
            </a:r>
            <a:endParaRPr lang="zh-CN" altLang="en-US" noProof="0" dirty="0"/>
          </a:p>
          <a:p>
            <a:pPr lvl="3" rtl="0"/>
            <a:r>
              <a:rPr lang="zh-CN" altLang="en-US" noProof="0" dirty="0"/>
              <a:t>第四级</a:t>
            </a:r>
            <a:endParaRPr lang="zh-CN" altLang="en-US" noProof="0" dirty="0"/>
          </a:p>
          <a:p>
            <a:pPr lvl="4" rtl="0"/>
            <a:r>
              <a:rPr lang="zh-CN" altLang="en-US" noProof="0" dirty="0"/>
              <a:t>第五级</a:t>
            </a:r>
            <a:endParaRPr lang="zh-CN" altLang="en-US" noProof="0"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rtl="0">
              <a:defRPr sz="1200">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rtl="0">
              <a:defRPr sz="1200">
                <a:latin typeface="微软雅黑" panose="020B0503020204020204" pitchFamily="34" charset="-122"/>
                <a:ea typeface="微软雅黑" panose="020B0503020204020204" pitchFamily="34" charset="-122"/>
              </a:defRPr>
            </a:lvl1pPr>
          </a:lstStyle>
          <a:p>
            <a:fld id="{5EE2CF44-2B13-41B4-A334-1CDF534EEBBF}" type="slidenum">
              <a:rPr lang="en-US" altLang="zh-CN"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image" Target="../media/image1.jpeg"/><Relationship Id="rId3" Type="http://schemas.openxmlformats.org/officeDocument/2006/relationships/tags" Target="../tags/tag2.xml"/><Relationship Id="rId24" Type="http://schemas.openxmlformats.org/officeDocument/2006/relationships/tags" Target="../tags/tag22.xml"/><Relationship Id="rId23" Type="http://schemas.openxmlformats.org/officeDocument/2006/relationships/tags" Target="../tags/tag21.xml"/><Relationship Id="rId22" Type="http://schemas.openxmlformats.org/officeDocument/2006/relationships/tags" Target="../tags/tag20.xml"/><Relationship Id="rId21" Type="http://schemas.openxmlformats.org/officeDocument/2006/relationships/tags" Target="../tags/tag19.xml"/><Relationship Id="rId20" Type="http://schemas.openxmlformats.org/officeDocument/2006/relationships/tags" Target="../tags/tag18.xml"/><Relationship Id="rId2" Type="http://schemas.openxmlformats.org/officeDocument/2006/relationships/tags" Target="../tags/tag1.xml"/><Relationship Id="rId19" Type="http://schemas.openxmlformats.org/officeDocument/2006/relationships/tags" Target="../tags/tag17.xml"/><Relationship Id="rId18" Type="http://schemas.openxmlformats.org/officeDocument/2006/relationships/tags" Target="../tags/tag16.xml"/><Relationship Id="rId17" Type="http://schemas.openxmlformats.org/officeDocument/2006/relationships/tags" Target="../tags/tag15.xml"/><Relationship Id="rId16" Type="http://schemas.openxmlformats.org/officeDocument/2006/relationships/tags" Target="../tags/tag14.xml"/><Relationship Id="rId15" Type="http://schemas.openxmlformats.org/officeDocument/2006/relationships/tags" Target="../tags/tag13.xml"/><Relationship Id="rId14" Type="http://schemas.openxmlformats.org/officeDocument/2006/relationships/tags" Target="../tags/tag12.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9" Type="http://schemas.openxmlformats.org/officeDocument/2006/relationships/tags" Target="../tags/tag135.xml"/><Relationship Id="rId8" Type="http://schemas.openxmlformats.org/officeDocument/2006/relationships/tags" Target="../tags/tag134.xml"/><Relationship Id="rId7" Type="http://schemas.openxmlformats.org/officeDocument/2006/relationships/tags" Target="../tags/tag133.xml"/><Relationship Id="rId6" Type="http://schemas.openxmlformats.org/officeDocument/2006/relationships/tags" Target="../tags/tag132.xml"/><Relationship Id="rId5" Type="http://schemas.openxmlformats.org/officeDocument/2006/relationships/tags" Target="../tags/tag131.xml"/><Relationship Id="rId4" Type="http://schemas.openxmlformats.org/officeDocument/2006/relationships/tags" Target="../tags/tag130.xml"/><Relationship Id="rId3" Type="http://schemas.openxmlformats.org/officeDocument/2006/relationships/tags" Target="../tags/tag129.xml"/><Relationship Id="rId2" Type="http://schemas.openxmlformats.org/officeDocument/2006/relationships/tags" Target="../tags/tag128.xml"/><Relationship Id="rId11" Type="http://schemas.openxmlformats.org/officeDocument/2006/relationships/tags" Target="../tags/tag137.xml"/><Relationship Id="rId10" Type="http://schemas.openxmlformats.org/officeDocument/2006/relationships/tags" Target="../tags/tag136.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145.xml"/><Relationship Id="rId8" Type="http://schemas.openxmlformats.org/officeDocument/2006/relationships/tags" Target="../tags/tag144.xml"/><Relationship Id="rId7" Type="http://schemas.openxmlformats.org/officeDocument/2006/relationships/tags" Target="../tags/tag143.xml"/><Relationship Id="rId6" Type="http://schemas.openxmlformats.org/officeDocument/2006/relationships/tags" Target="../tags/tag142.xml"/><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tags" Target="../tags/tag139.xml"/><Relationship Id="rId22" Type="http://schemas.openxmlformats.org/officeDocument/2006/relationships/tags" Target="../tags/tag158.xml"/><Relationship Id="rId21" Type="http://schemas.openxmlformats.org/officeDocument/2006/relationships/tags" Target="../tags/tag157.xml"/><Relationship Id="rId20" Type="http://schemas.openxmlformats.org/officeDocument/2006/relationships/tags" Target="../tags/tag156.xml"/><Relationship Id="rId2" Type="http://schemas.openxmlformats.org/officeDocument/2006/relationships/tags" Target="../tags/tag138.xml"/><Relationship Id="rId19" Type="http://schemas.openxmlformats.org/officeDocument/2006/relationships/tags" Target="../tags/tag155.xml"/><Relationship Id="rId18" Type="http://schemas.openxmlformats.org/officeDocument/2006/relationships/tags" Target="../tags/tag154.xml"/><Relationship Id="rId17" Type="http://schemas.openxmlformats.org/officeDocument/2006/relationships/tags" Target="../tags/tag153.xml"/><Relationship Id="rId16" Type="http://schemas.openxmlformats.org/officeDocument/2006/relationships/tags" Target="../tags/tag152.xml"/><Relationship Id="rId15" Type="http://schemas.openxmlformats.org/officeDocument/2006/relationships/tags" Target="../tags/tag151.xml"/><Relationship Id="rId14" Type="http://schemas.openxmlformats.org/officeDocument/2006/relationships/tags" Target="../tags/tag150.xml"/><Relationship Id="rId13" Type="http://schemas.openxmlformats.org/officeDocument/2006/relationships/tags" Target="../tags/tag149.xml"/><Relationship Id="rId12" Type="http://schemas.openxmlformats.org/officeDocument/2006/relationships/tags" Target="../tags/tag148.xml"/><Relationship Id="rId11" Type="http://schemas.openxmlformats.org/officeDocument/2006/relationships/tags" Target="../tags/tag147.xml"/><Relationship Id="rId10" Type="http://schemas.openxmlformats.org/officeDocument/2006/relationships/tags" Target="../tags/tag146.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166.xml"/><Relationship Id="rId8" Type="http://schemas.openxmlformats.org/officeDocument/2006/relationships/tags" Target="../tags/tag165.xml"/><Relationship Id="rId7" Type="http://schemas.openxmlformats.org/officeDocument/2006/relationships/tags" Target="../tags/tag164.xml"/><Relationship Id="rId6" Type="http://schemas.openxmlformats.org/officeDocument/2006/relationships/tags" Target="../tags/tag163.xml"/><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174.xml"/><Relationship Id="rId8" Type="http://schemas.openxmlformats.org/officeDocument/2006/relationships/tags" Target="../tags/tag173.xml"/><Relationship Id="rId7" Type="http://schemas.openxmlformats.org/officeDocument/2006/relationships/tags" Target="../tags/tag172.xml"/><Relationship Id="rId6" Type="http://schemas.openxmlformats.org/officeDocument/2006/relationships/tags" Target="../tags/tag171.xml"/><Relationship Id="rId5" Type="http://schemas.openxmlformats.org/officeDocument/2006/relationships/tags" Target="../tags/tag170.xml"/><Relationship Id="rId4" Type="http://schemas.openxmlformats.org/officeDocument/2006/relationships/tags" Target="../tags/tag169.xml"/><Relationship Id="rId3" Type="http://schemas.openxmlformats.org/officeDocument/2006/relationships/tags" Target="../tags/tag168.xml"/><Relationship Id="rId2" Type="http://schemas.openxmlformats.org/officeDocument/2006/relationships/tags" Target="../tags/tag167.xml"/><Relationship Id="rId10" Type="http://schemas.openxmlformats.org/officeDocument/2006/relationships/tags" Target="../tags/tag175.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83.xml"/><Relationship Id="rId8" Type="http://schemas.openxmlformats.org/officeDocument/2006/relationships/tags" Target="../tags/tag182.xml"/><Relationship Id="rId7" Type="http://schemas.openxmlformats.org/officeDocument/2006/relationships/tags" Target="../tags/tag181.xml"/><Relationship Id="rId6" Type="http://schemas.openxmlformats.org/officeDocument/2006/relationships/tags" Target="../tags/tag180.xml"/><Relationship Id="rId5" Type="http://schemas.openxmlformats.org/officeDocument/2006/relationships/tags" Target="../tags/tag179.xml"/><Relationship Id="rId4" Type="http://schemas.openxmlformats.org/officeDocument/2006/relationships/tags" Target="../tags/tag178.xml"/><Relationship Id="rId3" Type="http://schemas.openxmlformats.org/officeDocument/2006/relationships/tags" Target="../tags/tag177.xml"/><Relationship Id="rId2" Type="http://schemas.openxmlformats.org/officeDocument/2006/relationships/tags" Target="../tags/tag176.xml"/><Relationship Id="rId12" Type="http://schemas.openxmlformats.org/officeDocument/2006/relationships/tags" Target="../tags/tag186.xml"/><Relationship Id="rId11" Type="http://schemas.openxmlformats.org/officeDocument/2006/relationships/tags" Target="../tags/tag185.xml"/><Relationship Id="rId10" Type="http://schemas.openxmlformats.org/officeDocument/2006/relationships/tags" Target="../tags/tag184.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194.xml"/><Relationship Id="rId8" Type="http://schemas.openxmlformats.org/officeDocument/2006/relationships/tags" Target="../tags/tag193.xml"/><Relationship Id="rId7" Type="http://schemas.openxmlformats.org/officeDocument/2006/relationships/tags" Target="../tags/tag192.xml"/><Relationship Id="rId6" Type="http://schemas.openxmlformats.org/officeDocument/2006/relationships/tags" Target="../tags/tag191.xml"/><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tags" Target="../tags/tag188.xml"/><Relationship Id="rId2" Type="http://schemas.openxmlformats.org/officeDocument/2006/relationships/tags" Target="../tags/tag187.xml"/><Relationship Id="rId11" Type="http://schemas.openxmlformats.org/officeDocument/2006/relationships/tags" Target="../tags/tag196.xml"/><Relationship Id="rId10" Type="http://schemas.openxmlformats.org/officeDocument/2006/relationships/tags" Target="../tags/tag195.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204.xml"/><Relationship Id="rId8" Type="http://schemas.openxmlformats.org/officeDocument/2006/relationships/tags" Target="../tags/tag203.xml"/><Relationship Id="rId7" Type="http://schemas.openxmlformats.org/officeDocument/2006/relationships/tags" Target="../tags/tag202.xml"/><Relationship Id="rId6" Type="http://schemas.openxmlformats.org/officeDocument/2006/relationships/tags" Target="../tags/tag201.xml"/><Relationship Id="rId5" Type="http://schemas.openxmlformats.org/officeDocument/2006/relationships/tags" Target="../tags/tag200.xml"/><Relationship Id="rId4" Type="http://schemas.openxmlformats.org/officeDocument/2006/relationships/tags" Target="../tags/tag199.xml"/><Relationship Id="rId3" Type="http://schemas.openxmlformats.org/officeDocument/2006/relationships/tags" Target="../tags/tag198.xml"/><Relationship Id="rId2" Type="http://schemas.openxmlformats.org/officeDocument/2006/relationships/tags" Target="../tags/tag197.xml"/><Relationship Id="rId12" Type="http://schemas.openxmlformats.org/officeDocument/2006/relationships/tags" Target="../tags/tag207.xml"/><Relationship Id="rId11" Type="http://schemas.openxmlformats.org/officeDocument/2006/relationships/tags" Target="../tags/tag206.xml"/><Relationship Id="rId10" Type="http://schemas.openxmlformats.org/officeDocument/2006/relationships/tags" Target="../tags/tag205.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215.xml"/><Relationship Id="rId8" Type="http://schemas.openxmlformats.org/officeDocument/2006/relationships/tags" Target="../tags/tag214.xml"/><Relationship Id="rId7" Type="http://schemas.openxmlformats.org/officeDocument/2006/relationships/tags" Target="../tags/tag213.xml"/><Relationship Id="rId6" Type="http://schemas.openxmlformats.org/officeDocument/2006/relationships/tags" Target="../tags/tag212.xml"/><Relationship Id="rId5" Type="http://schemas.openxmlformats.org/officeDocument/2006/relationships/tags" Target="../tags/tag211.xml"/><Relationship Id="rId4" Type="http://schemas.openxmlformats.org/officeDocument/2006/relationships/tags" Target="../tags/tag210.xml"/><Relationship Id="rId3" Type="http://schemas.openxmlformats.org/officeDocument/2006/relationships/tags" Target="../tags/tag209.xml"/><Relationship Id="rId2" Type="http://schemas.openxmlformats.org/officeDocument/2006/relationships/tags" Target="../tags/tag208.xml"/><Relationship Id="rId14" Type="http://schemas.openxmlformats.org/officeDocument/2006/relationships/tags" Target="../tags/tag220.xml"/><Relationship Id="rId13" Type="http://schemas.openxmlformats.org/officeDocument/2006/relationships/tags" Target="../tags/tag219.xml"/><Relationship Id="rId12" Type="http://schemas.openxmlformats.org/officeDocument/2006/relationships/tags" Target="../tags/tag218.xml"/><Relationship Id="rId11" Type="http://schemas.openxmlformats.org/officeDocument/2006/relationships/tags" Target="../tags/tag217.xml"/><Relationship Id="rId10" Type="http://schemas.openxmlformats.org/officeDocument/2006/relationships/tags" Target="../tags/tag216.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228.xml"/><Relationship Id="rId8" Type="http://schemas.openxmlformats.org/officeDocument/2006/relationships/tags" Target="../tags/tag227.xml"/><Relationship Id="rId7" Type="http://schemas.openxmlformats.org/officeDocument/2006/relationships/tags" Target="../tags/tag226.xml"/><Relationship Id="rId6" Type="http://schemas.openxmlformats.org/officeDocument/2006/relationships/tags" Target="../tags/tag225.xml"/><Relationship Id="rId5" Type="http://schemas.openxmlformats.org/officeDocument/2006/relationships/tags" Target="../tags/tag224.xml"/><Relationship Id="rId4" Type="http://schemas.openxmlformats.org/officeDocument/2006/relationships/tags" Target="../tags/tag223.xml"/><Relationship Id="rId3" Type="http://schemas.openxmlformats.org/officeDocument/2006/relationships/tags" Target="../tags/tag222.xml"/><Relationship Id="rId2" Type="http://schemas.openxmlformats.org/officeDocument/2006/relationships/tags" Target="../tags/tag221.xml"/><Relationship Id="rId14" Type="http://schemas.openxmlformats.org/officeDocument/2006/relationships/tags" Target="../tags/tag233.xml"/><Relationship Id="rId13" Type="http://schemas.openxmlformats.org/officeDocument/2006/relationships/tags" Target="../tags/tag232.xml"/><Relationship Id="rId12" Type="http://schemas.openxmlformats.org/officeDocument/2006/relationships/tags" Target="../tags/tag231.xml"/><Relationship Id="rId11" Type="http://schemas.openxmlformats.org/officeDocument/2006/relationships/tags" Target="../tags/tag230.xml"/><Relationship Id="rId10" Type="http://schemas.openxmlformats.org/officeDocument/2006/relationships/tags" Target="../tags/tag229.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246.xml"/><Relationship Id="rId8" Type="http://schemas.openxmlformats.org/officeDocument/2006/relationships/tags" Target="../tags/tag245.xml"/><Relationship Id="rId7" Type="http://schemas.openxmlformats.org/officeDocument/2006/relationships/tags" Target="../tags/tag244.xml"/><Relationship Id="rId6" Type="http://schemas.openxmlformats.org/officeDocument/2006/relationships/tags" Target="../tags/tag243.xml"/><Relationship Id="rId5" Type="http://schemas.openxmlformats.org/officeDocument/2006/relationships/tags" Target="../tags/tag242.xml"/><Relationship Id="rId4" Type="http://schemas.openxmlformats.org/officeDocument/2006/relationships/image" Target="../media/image1.jpeg"/><Relationship Id="rId3" Type="http://schemas.openxmlformats.org/officeDocument/2006/relationships/tags" Target="../tags/tag241.xml"/><Relationship Id="rId24" Type="http://schemas.openxmlformats.org/officeDocument/2006/relationships/tags" Target="../tags/tag261.xml"/><Relationship Id="rId23" Type="http://schemas.openxmlformats.org/officeDocument/2006/relationships/tags" Target="../tags/tag260.xml"/><Relationship Id="rId22" Type="http://schemas.openxmlformats.org/officeDocument/2006/relationships/tags" Target="../tags/tag259.xml"/><Relationship Id="rId21" Type="http://schemas.openxmlformats.org/officeDocument/2006/relationships/tags" Target="../tags/tag258.xml"/><Relationship Id="rId20" Type="http://schemas.openxmlformats.org/officeDocument/2006/relationships/tags" Target="../tags/tag257.xml"/><Relationship Id="rId2" Type="http://schemas.openxmlformats.org/officeDocument/2006/relationships/tags" Target="../tags/tag240.xml"/><Relationship Id="rId19" Type="http://schemas.openxmlformats.org/officeDocument/2006/relationships/tags" Target="../tags/tag256.xml"/><Relationship Id="rId18" Type="http://schemas.openxmlformats.org/officeDocument/2006/relationships/tags" Target="../tags/tag255.xml"/><Relationship Id="rId17" Type="http://schemas.openxmlformats.org/officeDocument/2006/relationships/tags" Target="../tags/tag254.xml"/><Relationship Id="rId16" Type="http://schemas.openxmlformats.org/officeDocument/2006/relationships/tags" Target="../tags/tag253.xml"/><Relationship Id="rId15" Type="http://schemas.openxmlformats.org/officeDocument/2006/relationships/tags" Target="../tags/tag252.xml"/><Relationship Id="rId14" Type="http://schemas.openxmlformats.org/officeDocument/2006/relationships/tags" Target="../tags/tag251.xml"/><Relationship Id="rId13" Type="http://schemas.openxmlformats.org/officeDocument/2006/relationships/tags" Target="../tags/tag250.xml"/><Relationship Id="rId12" Type="http://schemas.openxmlformats.org/officeDocument/2006/relationships/tags" Target="../tags/tag249.xml"/><Relationship Id="rId11" Type="http://schemas.openxmlformats.org/officeDocument/2006/relationships/tags" Target="../tags/tag248.xml"/><Relationship Id="rId10" Type="http://schemas.openxmlformats.org/officeDocument/2006/relationships/tags" Target="../tags/tag247.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tags" Target="../tags/tag29.xml"/><Relationship Id="rId7" Type="http://schemas.openxmlformats.org/officeDocument/2006/relationships/tags" Target="../tags/tag28.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2" Type="http://schemas.openxmlformats.org/officeDocument/2006/relationships/tags" Target="../tags/tag33.xml"/><Relationship Id="rId11" Type="http://schemas.openxmlformats.org/officeDocument/2006/relationships/tags" Target="../tags/tag32.xml"/><Relationship Id="rId10" Type="http://schemas.openxmlformats.org/officeDocument/2006/relationships/tags" Target="../tags/tag31.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269.xml"/><Relationship Id="rId8" Type="http://schemas.openxmlformats.org/officeDocument/2006/relationships/tags" Target="../tags/tag268.xml"/><Relationship Id="rId7" Type="http://schemas.openxmlformats.org/officeDocument/2006/relationships/tags" Target="../tags/tag267.xml"/><Relationship Id="rId6" Type="http://schemas.openxmlformats.org/officeDocument/2006/relationships/tags" Target="../tags/tag266.xml"/><Relationship Id="rId5" Type="http://schemas.openxmlformats.org/officeDocument/2006/relationships/tags" Target="../tags/tag265.xml"/><Relationship Id="rId4" Type="http://schemas.openxmlformats.org/officeDocument/2006/relationships/tags" Target="../tags/tag264.xml"/><Relationship Id="rId3" Type="http://schemas.openxmlformats.org/officeDocument/2006/relationships/tags" Target="../tags/tag263.xml"/><Relationship Id="rId2" Type="http://schemas.openxmlformats.org/officeDocument/2006/relationships/tags" Target="../tags/tag262.xml"/><Relationship Id="rId12" Type="http://schemas.openxmlformats.org/officeDocument/2006/relationships/tags" Target="../tags/tag272.xml"/><Relationship Id="rId11" Type="http://schemas.openxmlformats.org/officeDocument/2006/relationships/tags" Target="../tags/tag271.xml"/><Relationship Id="rId10" Type="http://schemas.openxmlformats.org/officeDocument/2006/relationships/tags" Target="../tags/tag270.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280.xml"/><Relationship Id="rId8" Type="http://schemas.openxmlformats.org/officeDocument/2006/relationships/tags" Target="../tags/tag279.xml"/><Relationship Id="rId7" Type="http://schemas.openxmlformats.org/officeDocument/2006/relationships/tags" Target="../tags/tag278.xml"/><Relationship Id="rId6" Type="http://schemas.openxmlformats.org/officeDocument/2006/relationships/tags" Target="../tags/tag277.xml"/><Relationship Id="rId5" Type="http://schemas.openxmlformats.org/officeDocument/2006/relationships/tags" Target="../tags/tag276.xml"/><Relationship Id="rId4" Type="http://schemas.openxmlformats.org/officeDocument/2006/relationships/tags" Target="../tags/tag275.xml"/><Relationship Id="rId3" Type="http://schemas.openxmlformats.org/officeDocument/2006/relationships/tags" Target="../tags/tag274.xml"/><Relationship Id="rId26" Type="http://schemas.openxmlformats.org/officeDocument/2006/relationships/tags" Target="../tags/tag297.xml"/><Relationship Id="rId25" Type="http://schemas.openxmlformats.org/officeDocument/2006/relationships/tags" Target="../tags/tag296.xml"/><Relationship Id="rId24" Type="http://schemas.openxmlformats.org/officeDocument/2006/relationships/tags" Target="../tags/tag295.xml"/><Relationship Id="rId23" Type="http://schemas.openxmlformats.org/officeDocument/2006/relationships/tags" Target="../tags/tag294.xml"/><Relationship Id="rId22" Type="http://schemas.openxmlformats.org/officeDocument/2006/relationships/tags" Target="../tags/tag293.xml"/><Relationship Id="rId21" Type="http://schemas.openxmlformats.org/officeDocument/2006/relationships/tags" Target="../tags/tag292.xml"/><Relationship Id="rId20" Type="http://schemas.openxmlformats.org/officeDocument/2006/relationships/tags" Target="../tags/tag291.xml"/><Relationship Id="rId2" Type="http://schemas.openxmlformats.org/officeDocument/2006/relationships/tags" Target="../tags/tag273.xml"/><Relationship Id="rId19" Type="http://schemas.openxmlformats.org/officeDocument/2006/relationships/tags" Target="../tags/tag290.xml"/><Relationship Id="rId18" Type="http://schemas.openxmlformats.org/officeDocument/2006/relationships/tags" Target="../tags/tag289.xml"/><Relationship Id="rId17" Type="http://schemas.openxmlformats.org/officeDocument/2006/relationships/tags" Target="../tags/tag288.xml"/><Relationship Id="rId16" Type="http://schemas.openxmlformats.org/officeDocument/2006/relationships/tags" Target="../tags/tag287.xml"/><Relationship Id="rId15" Type="http://schemas.openxmlformats.org/officeDocument/2006/relationships/tags" Target="../tags/tag286.xml"/><Relationship Id="rId14" Type="http://schemas.openxmlformats.org/officeDocument/2006/relationships/tags" Target="../tags/tag285.xml"/><Relationship Id="rId13" Type="http://schemas.openxmlformats.org/officeDocument/2006/relationships/tags" Target="../tags/tag284.xml"/><Relationship Id="rId12" Type="http://schemas.openxmlformats.org/officeDocument/2006/relationships/tags" Target="../tags/tag283.xml"/><Relationship Id="rId11" Type="http://schemas.openxmlformats.org/officeDocument/2006/relationships/tags" Target="../tags/tag282.xml"/><Relationship Id="rId10" Type="http://schemas.openxmlformats.org/officeDocument/2006/relationships/tags" Target="../tags/tag281.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305.xml"/><Relationship Id="rId8" Type="http://schemas.openxmlformats.org/officeDocument/2006/relationships/tags" Target="../tags/tag304.xml"/><Relationship Id="rId7" Type="http://schemas.openxmlformats.org/officeDocument/2006/relationships/tags" Target="../tags/tag303.xml"/><Relationship Id="rId6" Type="http://schemas.openxmlformats.org/officeDocument/2006/relationships/tags" Target="../tags/tag302.xml"/><Relationship Id="rId5" Type="http://schemas.openxmlformats.org/officeDocument/2006/relationships/tags" Target="../tags/tag301.xml"/><Relationship Id="rId4" Type="http://schemas.openxmlformats.org/officeDocument/2006/relationships/tags" Target="../tags/tag300.xml"/><Relationship Id="rId3" Type="http://schemas.openxmlformats.org/officeDocument/2006/relationships/tags" Target="../tags/tag299.xml"/><Relationship Id="rId2" Type="http://schemas.openxmlformats.org/officeDocument/2006/relationships/tags" Target="../tags/tag298.xml"/><Relationship Id="rId13" Type="http://schemas.openxmlformats.org/officeDocument/2006/relationships/tags" Target="../tags/tag309.xml"/><Relationship Id="rId12" Type="http://schemas.openxmlformats.org/officeDocument/2006/relationships/tags" Target="../tags/tag308.xml"/><Relationship Id="rId11" Type="http://schemas.openxmlformats.org/officeDocument/2006/relationships/tags" Target="../tags/tag307.xml"/><Relationship Id="rId10" Type="http://schemas.openxmlformats.org/officeDocument/2006/relationships/tags" Target="../tags/tag306.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317.xml"/><Relationship Id="rId8" Type="http://schemas.openxmlformats.org/officeDocument/2006/relationships/tags" Target="../tags/tag316.xml"/><Relationship Id="rId7" Type="http://schemas.openxmlformats.org/officeDocument/2006/relationships/tags" Target="../tags/tag315.xml"/><Relationship Id="rId6" Type="http://schemas.openxmlformats.org/officeDocument/2006/relationships/tags" Target="../tags/tag314.xml"/><Relationship Id="rId5" Type="http://schemas.openxmlformats.org/officeDocument/2006/relationships/tags" Target="../tags/tag313.xml"/><Relationship Id="rId4" Type="http://schemas.openxmlformats.org/officeDocument/2006/relationships/tags" Target="../tags/tag312.xml"/><Relationship Id="rId3" Type="http://schemas.openxmlformats.org/officeDocument/2006/relationships/tags" Target="../tags/tag311.xml"/><Relationship Id="rId2" Type="http://schemas.openxmlformats.org/officeDocument/2006/relationships/tags" Target="../tags/tag310.xml"/><Relationship Id="rId15" Type="http://schemas.openxmlformats.org/officeDocument/2006/relationships/tags" Target="../tags/tag323.xml"/><Relationship Id="rId14" Type="http://schemas.openxmlformats.org/officeDocument/2006/relationships/tags" Target="../tags/tag322.xml"/><Relationship Id="rId13" Type="http://schemas.openxmlformats.org/officeDocument/2006/relationships/tags" Target="../tags/tag321.xml"/><Relationship Id="rId12" Type="http://schemas.openxmlformats.org/officeDocument/2006/relationships/tags" Target="../tags/tag320.xml"/><Relationship Id="rId11" Type="http://schemas.openxmlformats.org/officeDocument/2006/relationships/tags" Target="../tags/tag319.xml"/><Relationship Id="rId10" Type="http://schemas.openxmlformats.org/officeDocument/2006/relationships/tags" Target="../tags/tag318.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331.xml"/><Relationship Id="rId8" Type="http://schemas.openxmlformats.org/officeDocument/2006/relationships/tags" Target="../tags/tag330.xml"/><Relationship Id="rId7" Type="http://schemas.openxmlformats.org/officeDocument/2006/relationships/tags" Target="../tags/tag329.xml"/><Relationship Id="rId6" Type="http://schemas.openxmlformats.org/officeDocument/2006/relationships/tags" Target="../tags/tag328.xml"/><Relationship Id="rId5" Type="http://schemas.openxmlformats.org/officeDocument/2006/relationships/tags" Target="../tags/tag327.xml"/><Relationship Id="rId4" Type="http://schemas.openxmlformats.org/officeDocument/2006/relationships/tags" Target="../tags/tag326.xml"/><Relationship Id="rId3" Type="http://schemas.openxmlformats.org/officeDocument/2006/relationships/tags" Target="../tags/tag325.xml"/><Relationship Id="rId2" Type="http://schemas.openxmlformats.org/officeDocument/2006/relationships/tags" Target="../tags/tag324.xml"/><Relationship Id="rId18" Type="http://schemas.openxmlformats.org/officeDocument/2006/relationships/tags" Target="../tags/tag340.xml"/><Relationship Id="rId17" Type="http://schemas.openxmlformats.org/officeDocument/2006/relationships/tags" Target="../tags/tag339.xml"/><Relationship Id="rId16" Type="http://schemas.openxmlformats.org/officeDocument/2006/relationships/tags" Target="../tags/tag338.xml"/><Relationship Id="rId15" Type="http://schemas.openxmlformats.org/officeDocument/2006/relationships/tags" Target="../tags/tag337.xml"/><Relationship Id="rId14" Type="http://schemas.openxmlformats.org/officeDocument/2006/relationships/tags" Target="../tags/tag336.xml"/><Relationship Id="rId13" Type="http://schemas.openxmlformats.org/officeDocument/2006/relationships/tags" Target="../tags/tag335.xml"/><Relationship Id="rId12" Type="http://schemas.openxmlformats.org/officeDocument/2006/relationships/tags" Target="../tags/tag334.xml"/><Relationship Id="rId11" Type="http://schemas.openxmlformats.org/officeDocument/2006/relationships/tags" Target="../tags/tag333.xml"/><Relationship Id="rId10" Type="http://schemas.openxmlformats.org/officeDocument/2006/relationships/tags" Target="../tags/tag332.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4" Type="http://schemas.openxmlformats.org/officeDocument/2006/relationships/tags" Target="../tags/tag343.xml"/><Relationship Id="rId3" Type="http://schemas.openxmlformats.org/officeDocument/2006/relationships/tags" Target="../tags/tag342.xml"/><Relationship Id="rId2" Type="http://schemas.openxmlformats.org/officeDocument/2006/relationships/tags" Target="../tags/tag341.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351.xml"/><Relationship Id="rId8" Type="http://schemas.openxmlformats.org/officeDocument/2006/relationships/tags" Target="../tags/tag350.xml"/><Relationship Id="rId7" Type="http://schemas.openxmlformats.org/officeDocument/2006/relationships/tags" Target="../tags/tag349.xml"/><Relationship Id="rId6" Type="http://schemas.openxmlformats.org/officeDocument/2006/relationships/tags" Target="../tags/tag348.xml"/><Relationship Id="rId5" Type="http://schemas.openxmlformats.org/officeDocument/2006/relationships/tags" Target="../tags/tag347.xml"/><Relationship Id="rId4" Type="http://schemas.openxmlformats.org/officeDocument/2006/relationships/tags" Target="../tags/tag346.xml"/><Relationship Id="rId3" Type="http://schemas.openxmlformats.org/officeDocument/2006/relationships/tags" Target="../tags/tag345.xml"/><Relationship Id="rId2" Type="http://schemas.openxmlformats.org/officeDocument/2006/relationships/tags" Target="../tags/tag344.xml"/><Relationship Id="rId13" Type="http://schemas.openxmlformats.org/officeDocument/2006/relationships/tags" Target="../tags/tag355.xml"/><Relationship Id="rId12" Type="http://schemas.openxmlformats.org/officeDocument/2006/relationships/tags" Target="../tags/tag354.xml"/><Relationship Id="rId11" Type="http://schemas.openxmlformats.org/officeDocument/2006/relationships/tags" Target="../tags/tag353.xml"/><Relationship Id="rId10" Type="http://schemas.openxmlformats.org/officeDocument/2006/relationships/tags" Target="../tags/tag352.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363.xml"/><Relationship Id="rId8" Type="http://schemas.openxmlformats.org/officeDocument/2006/relationships/tags" Target="../tags/tag362.xml"/><Relationship Id="rId7" Type="http://schemas.openxmlformats.org/officeDocument/2006/relationships/tags" Target="../tags/tag361.xml"/><Relationship Id="rId6" Type="http://schemas.openxmlformats.org/officeDocument/2006/relationships/tags" Target="../tags/tag360.xml"/><Relationship Id="rId5" Type="http://schemas.openxmlformats.org/officeDocument/2006/relationships/tags" Target="../tags/tag359.xml"/><Relationship Id="rId4" Type="http://schemas.openxmlformats.org/officeDocument/2006/relationships/tags" Target="../tags/tag358.xml"/><Relationship Id="rId3" Type="http://schemas.openxmlformats.org/officeDocument/2006/relationships/tags" Target="../tags/tag357.xml"/><Relationship Id="rId2" Type="http://schemas.openxmlformats.org/officeDocument/2006/relationships/tags" Target="../tags/tag356.xml"/><Relationship Id="rId12" Type="http://schemas.openxmlformats.org/officeDocument/2006/relationships/tags" Target="../tags/tag366.xml"/><Relationship Id="rId11" Type="http://schemas.openxmlformats.org/officeDocument/2006/relationships/tags" Target="../tags/tag365.xml"/><Relationship Id="rId10" Type="http://schemas.openxmlformats.org/officeDocument/2006/relationships/tags" Target="../tags/tag364.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374.xml"/><Relationship Id="rId8" Type="http://schemas.openxmlformats.org/officeDocument/2006/relationships/tags" Target="../tags/tag373.xml"/><Relationship Id="rId7" Type="http://schemas.openxmlformats.org/officeDocument/2006/relationships/tags" Target="../tags/tag372.xml"/><Relationship Id="rId6" Type="http://schemas.openxmlformats.org/officeDocument/2006/relationships/tags" Target="../tags/tag371.xml"/><Relationship Id="rId5" Type="http://schemas.openxmlformats.org/officeDocument/2006/relationships/tags" Target="../tags/tag370.xml"/><Relationship Id="rId4" Type="http://schemas.openxmlformats.org/officeDocument/2006/relationships/tags" Target="../tags/tag369.xml"/><Relationship Id="rId3" Type="http://schemas.openxmlformats.org/officeDocument/2006/relationships/tags" Target="../tags/tag368.xml"/><Relationship Id="rId2" Type="http://schemas.openxmlformats.org/officeDocument/2006/relationships/tags" Target="../tags/tag367.xml"/><Relationship Id="rId11" Type="http://schemas.openxmlformats.org/officeDocument/2006/relationships/tags" Target="../tags/tag376.xml"/><Relationship Id="rId10" Type="http://schemas.openxmlformats.org/officeDocument/2006/relationships/tags" Target="../tags/tag375.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384.xml"/><Relationship Id="rId8" Type="http://schemas.openxmlformats.org/officeDocument/2006/relationships/tags" Target="../tags/tag383.xml"/><Relationship Id="rId7" Type="http://schemas.openxmlformats.org/officeDocument/2006/relationships/tags" Target="../tags/tag382.xml"/><Relationship Id="rId6" Type="http://schemas.openxmlformats.org/officeDocument/2006/relationships/tags" Target="../tags/tag381.xml"/><Relationship Id="rId5" Type="http://schemas.openxmlformats.org/officeDocument/2006/relationships/tags" Target="../tags/tag380.xml"/><Relationship Id="rId4" Type="http://schemas.openxmlformats.org/officeDocument/2006/relationships/tags" Target="../tags/tag379.xml"/><Relationship Id="rId3" Type="http://schemas.openxmlformats.org/officeDocument/2006/relationships/tags" Target="../tags/tag378.xml"/><Relationship Id="rId22" Type="http://schemas.openxmlformats.org/officeDocument/2006/relationships/tags" Target="../tags/tag397.xml"/><Relationship Id="rId21" Type="http://schemas.openxmlformats.org/officeDocument/2006/relationships/tags" Target="../tags/tag396.xml"/><Relationship Id="rId20" Type="http://schemas.openxmlformats.org/officeDocument/2006/relationships/tags" Target="../tags/tag395.xml"/><Relationship Id="rId2" Type="http://schemas.openxmlformats.org/officeDocument/2006/relationships/tags" Target="../tags/tag377.xml"/><Relationship Id="rId19" Type="http://schemas.openxmlformats.org/officeDocument/2006/relationships/tags" Target="../tags/tag394.xml"/><Relationship Id="rId18" Type="http://schemas.openxmlformats.org/officeDocument/2006/relationships/tags" Target="../tags/tag393.xml"/><Relationship Id="rId17" Type="http://schemas.openxmlformats.org/officeDocument/2006/relationships/tags" Target="../tags/tag392.xml"/><Relationship Id="rId16" Type="http://schemas.openxmlformats.org/officeDocument/2006/relationships/tags" Target="../tags/tag391.xml"/><Relationship Id="rId15" Type="http://schemas.openxmlformats.org/officeDocument/2006/relationships/tags" Target="../tags/tag390.xml"/><Relationship Id="rId14" Type="http://schemas.openxmlformats.org/officeDocument/2006/relationships/tags" Target="../tags/tag389.xml"/><Relationship Id="rId13" Type="http://schemas.openxmlformats.org/officeDocument/2006/relationships/tags" Target="../tags/tag388.xml"/><Relationship Id="rId12" Type="http://schemas.openxmlformats.org/officeDocument/2006/relationships/tags" Target="../tags/tag387.xml"/><Relationship Id="rId11" Type="http://schemas.openxmlformats.org/officeDocument/2006/relationships/tags" Target="../tags/tag386.xml"/><Relationship Id="rId10" Type="http://schemas.openxmlformats.org/officeDocument/2006/relationships/tags" Target="../tags/tag385.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6" Type="http://schemas.openxmlformats.org/officeDocument/2006/relationships/tags" Target="../tags/tag58.xml"/><Relationship Id="rId25" Type="http://schemas.openxmlformats.org/officeDocument/2006/relationships/tags" Target="../tags/tag57.xml"/><Relationship Id="rId24" Type="http://schemas.openxmlformats.org/officeDocument/2006/relationships/tags" Target="../tags/tag56.xml"/><Relationship Id="rId23" Type="http://schemas.openxmlformats.org/officeDocument/2006/relationships/tags" Target="../tags/tag55.xml"/><Relationship Id="rId22" Type="http://schemas.openxmlformats.org/officeDocument/2006/relationships/tags" Target="../tags/tag54.xml"/><Relationship Id="rId21" Type="http://schemas.openxmlformats.org/officeDocument/2006/relationships/tags" Target="../tags/tag53.xml"/><Relationship Id="rId20" Type="http://schemas.openxmlformats.org/officeDocument/2006/relationships/tags" Target="../tags/tag52.xml"/><Relationship Id="rId2" Type="http://schemas.openxmlformats.org/officeDocument/2006/relationships/tags" Target="../tags/tag34.xml"/><Relationship Id="rId19" Type="http://schemas.openxmlformats.org/officeDocument/2006/relationships/tags" Target="../tags/tag51.xml"/><Relationship Id="rId18" Type="http://schemas.openxmlformats.org/officeDocument/2006/relationships/tags" Target="../tags/tag50.xml"/><Relationship Id="rId17" Type="http://schemas.openxmlformats.org/officeDocument/2006/relationships/tags" Target="../tags/tag49.xml"/><Relationship Id="rId16" Type="http://schemas.openxmlformats.org/officeDocument/2006/relationships/tags" Target="../tags/tag48.xml"/><Relationship Id="rId15" Type="http://schemas.openxmlformats.org/officeDocument/2006/relationships/tags" Target="../tags/tag47.xml"/><Relationship Id="rId14" Type="http://schemas.openxmlformats.org/officeDocument/2006/relationships/tags" Target="../tags/tag46.xml"/><Relationship Id="rId13" Type="http://schemas.openxmlformats.org/officeDocument/2006/relationships/tags" Target="../tags/tag45.xml"/><Relationship Id="rId12" Type="http://schemas.openxmlformats.org/officeDocument/2006/relationships/tags" Target="../tags/tag44.xml"/><Relationship Id="rId11" Type="http://schemas.openxmlformats.org/officeDocument/2006/relationships/tags" Target="../tags/tag43.xml"/><Relationship Id="rId10" Type="http://schemas.openxmlformats.org/officeDocument/2006/relationships/tags" Target="../tags/tag42.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9" Type="http://schemas.openxmlformats.org/officeDocument/2006/relationships/tags" Target="../tags/tag405.xml"/><Relationship Id="rId8" Type="http://schemas.openxmlformats.org/officeDocument/2006/relationships/tags" Target="../tags/tag404.xml"/><Relationship Id="rId7" Type="http://schemas.openxmlformats.org/officeDocument/2006/relationships/tags" Target="../tags/tag403.xml"/><Relationship Id="rId6" Type="http://schemas.openxmlformats.org/officeDocument/2006/relationships/tags" Target="../tags/tag402.xml"/><Relationship Id="rId5" Type="http://schemas.openxmlformats.org/officeDocument/2006/relationships/tags" Target="../tags/tag401.xml"/><Relationship Id="rId4" Type="http://schemas.openxmlformats.org/officeDocument/2006/relationships/tags" Target="../tags/tag400.xml"/><Relationship Id="rId3" Type="http://schemas.openxmlformats.org/officeDocument/2006/relationships/tags" Target="../tags/tag399.xml"/><Relationship Id="rId2" Type="http://schemas.openxmlformats.org/officeDocument/2006/relationships/tags" Target="../tags/tag398.xml"/><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9" Type="http://schemas.openxmlformats.org/officeDocument/2006/relationships/tags" Target="../tags/tag413.xml"/><Relationship Id="rId8" Type="http://schemas.openxmlformats.org/officeDocument/2006/relationships/tags" Target="../tags/tag412.xml"/><Relationship Id="rId7" Type="http://schemas.openxmlformats.org/officeDocument/2006/relationships/tags" Target="../tags/tag411.xml"/><Relationship Id="rId6" Type="http://schemas.openxmlformats.org/officeDocument/2006/relationships/tags" Target="../tags/tag410.xml"/><Relationship Id="rId5" Type="http://schemas.openxmlformats.org/officeDocument/2006/relationships/tags" Target="../tags/tag409.xml"/><Relationship Id="rId4" Type="http://schemas.openxmlformats.org/officeDocument/2006/relationships/tags" Target="../tags/tag408.xml"/><Relationship Id="rId3" Type="http://schemas.openxmlformats.org/officeDocument/2006/relationships/tags" Target="../tags/tag407.xml"/><Relationship Id="rId2" Type="http://schemas.openxmlformats.org/officeDocument/2006/relationships/tags" Target="../tags/tag406.xml"/><Relationship Id="rId10" Type="http://schemas.openxmlformats.org/officeDocument/2006/relationships/tags" Target="../tags/tag414.xml"/><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9" Type="http://schemas.openxmlformats.org/officeDocument/2006/relationships/tags" Target="../tags/tag422.xml"/><Relationship Id="rId8" Type="http://schemas.openxmlformats.org/officeDocument/2006/relationships/tags" Target="../tags/tag421.xml"/><Relationship Id="rId7" Type="http://schemas.openxmlformats.org/officeDocument/2006/relationships/tags" Target="../tags/tag420.xml"/><Relationship Id="rId6" Type="http://schemas.openxmlformats.org/officeDocument/2006/relationships/tags" Target="../tags/tag419.xml"/><Relationship Id="rId5" Type="http://schemas.openxmlformats.org/officeDocument/2006/relationships/tags" Target="../tags/tag418.xml"/><Relationship Id="rId4" Type="http://schemas.openxmlformats.org/officeDocument/2006/relationships/tags" Target="../tags/tag417.xml"/><Relationship Id="rId3" Type="http://schemas.openxmlformats.org/officeDocument/2006/relationships/tags" Target="../tags/tag416.xml"/><Relationship Id="rId2" Type="http://schemas.openxmlformats.org/officeDocument/2006/relationships/tags" Target="../tags/tag415.xml"/><Relationship Id="rId12" Type="http://schemas.openxmlformats.org/officeDocument/2006/relationships/tags" Target="../tags/tag425.xml"/><Relationship Id="rId11" Type="http://schemas.openxmlformats.org/officeDocument/2006/relationships/tags" Target="../tags/tag424.xml"/><Relationship Id="rId10" Type="http://schemas.openxmlformats.org/officeDocument/2006/relationships/tags" Target="../tags/tag423.xml"/><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9" Type="http://schemas.openxmlformats.org/officeDocument/2006/relationships/tags" Target="../tags/tag433.xml"/><Relationship Id="rId8" Type="http://schemas.openxmlformats.org/officeDocument/2006/relationships/tags" Target="../tags/tag432.xml"/><Relationship Id="rId7" Type="http://schemas.openxmlformats.org/officeDocument/2006/relationships/tags" Target="../tags/tag431.xml"/><Relationship Id="rId6" Type="http://schemas.openxmlformats.org/officeDocument/2006/relationships/tags" Target="../tags/tag430.xml"/><Relationship Id="rId5" Type="http://schemas.openxmlformats.org/officeDocument/2006/relationships/tags" Target="../tags/tag429.xml"/><Relationship Id="rId4" Type="http://schemas.openxmlformats.org/officeDocument/2006/relationships/tags" Target="../tags/tag428.xml"/><Relationship Id="rId3" Type="http://schemas.openxmlformats.org/officeDocument/2006/relationships/tags" Target="../tags/tag427.xml"/><Relationship Id="rId2" Type="http://schemas.openxmlformats.org/officeDocument/2006/relationships/tags" Target="../tags/tag426.xml"/><Relationship Id="rId11" Type="http://schemas.openxmlformats.org/officeDocument/2006/relationships/tags" Target="../tags/tag435.xml"/><Relationship Id="rId10" Type="http://schemas.openxmlformats.org/officeDocument/2006/relationships/tags" Target="../tags/tag434.xml"/><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9" Type="http://schemas.openxmlformats.org/officeDocument/2006/relationships/tags" Target="../tags/tag443.xml"/><Relationship Id="rId8" Type="http://schemas.openxmlformats.org/officeDocument/2006/relationships/tags" Target="../tags/tag442.xml"/><Relationship Id="rId7" Type="http://schemas.openxmlformats.org/officeDocument/2006/relationships/tags" Target="../tags/tag441.xml"/><Relationship Id="rId6" Type="http://schemas.openxmlformats.org/officeDocument/2006/relationships/tags" Target="../tags/tag440.xml"/><Relationship Id="rId5" Type="http://schemas.openxmlformats.org/officeDocument/2006/relationships/tags" Target="../tags/tag439.xml"/><Relationship Id="rId4" Type="http://schemas.openxmlformats.org/officeDocument/2006/relationships/tags" Target="../tags/tag438.xml"/><Relationship Id="rId3" Type="http://schemas.openxmlformats.org/officeDocument/2006/relationships/tags" Target="../tags/tag437.xml"/><Relationship Id="rId2" Type="http://schemas.openxmlformats.org/officeDocument/2006/relationships/tags" Target="../tags/tag436.xml"/><Relationship Id="rId12" Type="http://schemas.openxmlformats.org/officeDocument/2006/relationships/tags" Target="../tags/tag446.xml"/><Relationship Id="rId11" Type="http://schemas.openxmlformats.org/officeDocument/2006/relationships/tags" Target="../tags/tag445.xml"/><Relationship Id="rId10" Type="http://schemas.openxmlformats.org/officeDocument/2006/relationships/tags" Target="../tags/tag444.xml"/><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9" Type="http://schemas.openxmlformats.org/officeDocument/2006/relationships/tags" Target="../tags/tag454.xml"/><Relationship Id="rId8" Type="http://schemas.openxmlformats.org/officeDocument/2006/relationships/tags" Target="../tags/tag453.xml"/><Relationship Id="rId7" Type="http://schemas.openxmlformats.org/officeDocument/2006/relationships/tags" Target="../tags/tag452.xml"/><Relationship Id="rId6" Type="http://schemas.openxmlformats.org/officeDocument/2006/relationships/tags" Target="../tags/tag451.xml"/><Relationship Id="rId5" Type="http://schemas.openxmlformats.org/officeDocument/2006/relationships/tags" Target="../tags/tag450.xml"/><Relationship Id="rId4" Type="http://schemas.openxmlformats.org/officeDocument/2006/relationships/tags" Target="../tags/tag449.xml"/><Relationship Id="rId3" Type="http://schemas.openxmlformats.org/officeDocument/2006/relationships/tags" Target="../tags/tag448.xml"/><Relationship Id="rId2" Type="http://schemas.openxmlformats.org/officeDocument/2006/relationships/tags" Target="../tags/tag447.xml"/><Relationship Id="rId14" Type="http://schemas.openxmlformats.org/officeDocument/2006/relationships/tags" Target="../tags/tag459.xml"/><Relationship Id="rId13" Type="http://schemas.openxmlformats.org/officeDocument/2006/relationships/tags" Target="../tags/tag458.xml"/><Relationship Id="rId12" Type="http://schemas.openxmlformats.org/officeDocument/2006/relationships/tags" Target="../tags/tag457.xml"/><Relationship Id="rId11" Type="http://schemas.openxmlformats.org/officeDocument/2006/relationships/tags" Target="../tags/tag456.xml"/><Relationship Id="rId10" Type="http://schemas.openxmlformats.org/officeDocument/2006/relationships/tags" Target="../tags/tag455.xml"/><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9" Type="http://schemas.openxmlformats.org/officeDocument/2006/relationships/tags" Target="../tags/tag467.xml"/><Relationship Id="rId8" Type="http://schemas.openxmlformats.org/officeDocument/2006/relationships/tags" Target="../tags/tag466.xml"/><Relationship Id="rId7" Type="http://schemas.openxmlformats.org/officeDocument/2006/relationships/tags" Target="../tags/tag465.xml"/><Relationship Id="rId6" Type="http://schemas.openxmlformats.org/officeDocument/2006/relationships/tags" Target="../tags/tag464.xml"/><Relationship Id="rId5" Type="http://schemas.openxmlformats.org/officeDocument/2006/relationships/tags" Target="../tags/tag463.xml"/><Relationship Id="rId4" Type="http://schemas.openxmlformats.org/officeDocument/2006/relationships/tags" Target="../tags/tag462.xml"/><Relationship Id="rId3" Type="http://schemas.openxmlformats.org/officeDocument/2006/relationships/tags" Target="../tags/tag461.xml"/><Relationship Id="rId2" Type="http://schemas.openxmlformats.org/officeDocument/2006/relationships/tags" Target="../tags/tag460.xml"/><Relationship Id="rId14" Type="http://schemas.openxmlformats.org/officeDocument/2006/relationships/tags" Target="../tags/tag472.xml"/><Relationship Id="rId13" Type="http://schemas.openxmlformats.org/officeDocument/2006/relationships/tags" Target="../tags/tag471.xml"/><Relationship Id="rId12" Type="http://schemas.openxmlformats.org/officeDocument/2006/relationships/tags" Target="../tags/tag470.xml"/><Relationship Id="rId11" Type="http://schemas.openxmlformats.org/officeDocument/2006/relationships/tags" Target="../tags/tag469.xml"/><Relationship Id="rId10" Type="http://schemas.openxmlformats.org/officeDocument/2006/relationships/tags" Target="../tags/tag468.xml"/><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9" Type="http://schemas.openxmlformats.org/officeDocument/2006/relationships/tags" Target="../tags/tag485.xml"/><Relationship Id="rId8" Type="http://schemas.openxmlformats.org/officeDocument/2006/relationships/tags" Target="../tags/tag484.xml"/><Relationship Id="rId7" Type="http://schemas.openxmlformats.org/officeDocument/2006/relationships/tags" Target="../tags/tag483.xml"/><Relationship Id="rId6" Type="http://schemas.openxmlformats.org/officeDocument/2006/relationships/tags" Target="../tags/tag482.xml"/><Relationship Id="rId5" Type="http://schemas.openxmlformats.org/officeDocument/2006/relationships/tags" Target="../tags/tag481.xml"/><Relationship Id="rId4" Type="http://schemas.openxmlformats.org/officeDocument/2006/relationships/image" Target="../media/image1.jpeg"/><Relationship Id="rId3" Type="http://schemas.openxmlformats.org/officeDocument/2006/relationships/tags" Target="../tags/tag480.xml"/><Relationship Id="rId24" Type="http://schemas.openxmlformats.org/officeDocument/2006/relationships/tags" Target="../tags/tag500.xml"/><Relationship Id="rId23" Type="http://schemas.openxmlformats.org/officeDocument/2006/relationships/tags" Target="../tags/tag499.xml"/><Relationship Id="rId22" Type="http://schemas.openxmlformats.org/officeDocument/2006/relationships/tags" Target="../tags/tag498.xml"/><Relationship Id="rId21" Type="http://schemas.openxmlformats.org/officeDocument/2006/relationships/tags" Target="../tags/tag497.xml"/><Relationship Id="rId20" Type="http://schemas.openxmlformats.org/officeDocument/2006/relationships/tags" Target="../tags/tag496.xml"/><Relationship Id="rId2" Type="http://schemas.openxmlformats.org/officeDocument/2006/relationships/tags" Target="../tags/tag479.xml"/><Relationship Id="rId19" Type="http://schemas.openxmlformats.org/officeDocument/2006/relationships/tags" Target="../tags/tag495.xml"/><Relationship Id="rId18" Type="http://schemas.openxmlformats.org/officeDocument/2006/relationships/tags" Target="../tags/tag494.xml"/><Relationship Id="rId17" Type="http://schemas.openxmlformats.org/officeDocument/2006/relationships/tags" Target="../tags/tag493.xml"/><Relationship Id="rId16" Type="http://schemas.openxmlformats.org/officeDocument/2006/relationships/tags" Target="../tags/tag492.xml"/><Relationship Id="rId15" Type="http://schemas.openxmlformats.org/officeDocument/2006/relationships/tags" Target="../tags/tag491.xml"/><Relationship Id="rId14" Type="http://schemas.openxmlformats.org/officeDocument/2006/relationships/tags" Target="../tags/tag490.xml"/><Relationship Id="rId13" Type="http://schemas.openxmlformats.org/officeDocument/2006/relationships/tags" Target="../tags/tag489.xml"/><Relationship Id="rId12" Type="http://schemas.openxmlformats.org/officeDocument/2006/relationships/tags" Target="../tags/tag488.xml"/><Relationship Id="rId11" Type="http://schemas.openxmlformats.org/officeDocument/2006/relationships/tags" Target="../tags/tag487.xml"/><Relationship Id="rId10" Type="http://schemas.openxmlformats.org/officeDocument/2006/relationships/tags" Target="../tags/tag486.xml"/><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9" Type="http://schemas.openxmlformats.org/officeDocument/2006/relationships/tags" Target="../tags/tag508.xml"/><Relationship Id="rId8" Type="http://schemas.openxmlformats.org/officeDocument/2006/relationships/tags" Target="../tags/tag507.xml"/><Relationship Id="rId7" Type="http://schemas.openxmlformats.org/officeDocument/2006/relationships/tags" Target="../tags/tag506.xml"/><Relationship Id="rId6" Type="http://schemas.openxmlformats.org/officeDocument/2006/relationships/tags" Target="../tags/tag505.xml"/><Relationship Id="rId5" Type="http://schemas.openxmlformats.org/officeDocument/2006/relationships/tags" Target="../tags/tag504.xml"/><Relationship Id="rId4" Type="http://schemas.openxmlformats.org/officeDocument/2006/relationships/tags" Target="../tags/tag503.xml"/><Relationship Id="rId3" Type="http://schemas.openxmlformats.org/officeDocument/2006/relationships/tags" Target="../tags/tag502.xml"/><Relationship Id="rId2" Type="http://schemas.openxmlformats.org/officeDocument/2006/relationships/tags" Target="../tags/tag501.xml"/><Relationship Id="rId12" Type="http://schemas.openxmlformats.org/officeDocument/2006/relationships/tags" Target="../tags/tag511.xml"/><Relationship Id="rId11" Type="http://schemas.openxmlformats.org/officeDocument/2006/relationships/tags" Target="../tags/tag510.xml"/><Relationship Id="rId10" Type="http://schemas.openxmlformats.org/officeDocument/2006/relationships/tags" Target="../tags/tag509.xml"/><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9" Type="http://schemas.openxmlformats.org/officeDocument/2006/relationships/tags" Target="../tags/tag519.xml"/><Relationship Id="rId8" Type="http://schemas.openxmlformats.org/officeDocument/2006/relationships/tags" Target="../tags/tag518.xml"/><Relationship Id="rId7" Type="http://schemas.openxmlformats.org/officeDocument/2006/relationships/tags" Target="../tags/tag517.xml"/><Relationship Id="rId6" Type="http://schemas.openxmlformats.org/officeDocument/2006/relationships/tags" Target="../tags/tag516.xml"/><Relationship Id="rId5" Type="http://schemas.openxmlformats.org/officeDocument/2006/relationships/tags" Target="../tags/tag515.xml"/><Relationship Id="rId4" Type="http://schemas.openxmlformats.org/officeDocument/2006/relationships/tags" Target="../tags/tag514.xml"/><Relationship Id="rId3" Type="http://schemas.openxmlformats.org/officeDocument/2006/relationships/tags" Target="../tags/tag513.xml"/><Relationship Id="rId26" Type="http://schemas.openxmlformats.org/officeDocument/2006/relationships/tags" Target="../tags/tag536.xml"/><Relationship Id="rId25" Type="http://schemas.openxmlformats.org/officeDocument/2006/relationships/tags" Target="../tags/tag535.xml"/><Relationship Id="rId24" Type="http://schemas.openxmlformats.org/officeDocument/2006/relationships/tags" Target="../tags/tag534.xml"/><Relationship Id="rId23" Type="http://schemas.openxmlformats.org/officeDocument/2006/relationships/tags" Target="../tags/tag533.xml"/><Relationship Id="rId22" Type="http://schemas.openxmlformats.org/officeDocument/2006/relationships/tags" Target="../tags/tag532.xml"/><Relationship Id="rId21" Type="http://schemas.openxmlformats.org/officeDocument/2006/relationships/tags" Target="../tags/tag531.xml"/><Relationship Id="rId20" Type="http://schemas.openxmlformats.org/officeDocument/2006/relationships/tags" Target="../tags/tag530.xml"/><Relationship Id="rId2" Type="http://schemas.openxmlformats.org/officeDocument/2006/relationships/tags" Target="../tags/tag512.xml"/><Relationship Id="rId19" Type="http://schemas.openxmlformats.org/officeDocument/2006/relationships/tags" Target="../tags/tag529.xml"/><Relationship Id="rId18" Type="http://schemas.openxmlformats.org/officeDocument/2006/relationships/tags" Target="../tags/tag528.xml"/><Relationship Id="rId17" Type="http://schemas.openxmlformats.org/officeDocument/2006/relationships/tags" Target="../tags/tag527.xml"/><Relationship Id="rId16" Type="http://schemas.openxmlformats.org/officeDocument/2006/relationships/tags" Target="../tags/tag526.xml"/><Relationship Id="rId15" Type="http://schemas.openxmlformats.org/officeDocument/2006/relationships/tags" Target="../tags/tag525.xml"/><Relationship Id="rId14" Type="http://schemas.openxmlformats.org/officeDocument/2006/relationships/tags" Target="../tags/tag524.xml"/><Relationship Id="rId13" Type="http://schemas.openxmlformats.org/officeDocument/2006/relationships/tags" Target="../tags/tag523.xml"/><Relationship Id="rId12" Type="http://schemas.openxmlformats.org/officeDocument/2006/relationships/tags" Target="../tags/tag522.xml"/><Relationship Id="rId11" Type="http://schemas.openxmlformats.org/officeDocument/2006/relationships/tags" Target="../tags/tag521.xml"/><Relationship Id="rId10" Type="http://schemas.openxmlformats.org/officeDocument/2006/relationships/tags" Target="../tags/tag520.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66.xml"/><Relationship Id="rId8" Type="http://schemas.openxmlformats.org/officeDocument/2006/relationships/tags" Target="../tags/tag65.xml"/><Relationship Id="rId7" Type="http://schemas.openxmlformats.org/officeDocument/2006/relationships/tags" Target="../tags/tag64.xml"/><Relationship Id="rId6" Type="http://schemas.openxmlformats.org/officeDocument/2006/relationships/tags" Target="../tags/tag63.xml"/><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tags" Target="../tags/tag59.xml"/><Relationship Id="rId13" Type="http://schemas.openxmlformats.org/officeDocument/2006/relationships/tags" Target="../tags/tag70.xml"/><Relationship Id="rId12" Type="http://schemas.openxmlformats.org/officeDocument/2006/relationships/tags" Target="../tags/tag69.xml"/><Relationship Id="rId11" Type="http://schemas.openxmlformats.org/officeDocument/2006/relationships/tags" Target="../tags/tag68.xml"/><Relationship Id="rId10" Type="http://schemas.openxmlformats.org/officeDocument/2006/relationships/tags" Target="../tags/tag67.xml"/><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9" Type="http://schemas.openxmlformats.org/officeDocument/2006/relationships/tags" Target="../tags/tag544.xml"/><Relationship Id="rId8" Type="http://schemas.openxmlformats.org/officeDocument/2006/relationships/tags" Target="../tags/tag543.xml"/><Relationship Id="rId7" Type="http://schemas.openxmlformats.org/officeDocument/2006/relationships/tags" Target="../tags/tag542.xml"/><Relationship Id="rId6" Type="http://schemas.openxmlformats.org/officeDocument/2006/relationships/tags" Target="../tags/tag541.xml"/><Relationship Id="rId5" Type="http://schemas.openxmlformats.org/officeDocument/2006/relationships/tags" Target="../tags/tag540.xml"/><Relationship Id="rId4" Type="http://schemas.openxmlformats.org/officeDocument/2006/relationships/tags" Target="../tags/tag539.xml"/><Relationship Id="rId3" Type="http://schemas.openxmlformats.org/officeDocument/2006/relationships/tags" Target="../tags/tag538.xml"/><Relationship Id="rId2" Type="http://schemas.openxmlformats.org/officeDocument/2006/relationships/tags" Target="../tags/tag537.xml"/><Relationship Id="rId13" Type="http://schemas.openxmlformats.org/officeDocument/2006/relationships/tags" Target="../tags/tag548.xml"/><Relationship Id="rId12" Type="http://schemas.openxmlformats.org/officeDocument/2006/relationships/tags" Target="../tags/tag547.xml"/><Relationship Id="rId11" Type="http://schemas.openxmlformats.org/officeDocument/2006/relationships/tags" Target="../tags/tag546.xml"/><Relationship Id="rId10" Type="http://schemas.openxmlformats.org/officeDocument/2006/relationships/tags" Target="../tags/tag545.xml"/><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9" Type="http://schemas.openxmlformats.org/officeDocument/2006/relationships/tags" Target="../tags/tag556.xml"/><Relationship Id="rId8" Type="http://schemas.openxmlformats.org/officeDocument/2006/relationships/tags" Target="../tags/tag555.xml"/><Relationship Id="rId7" Type="http://schemas.openxmlformats.org/officeDocument/2006/relationships/tags" Target="../tags/tag554.xml"/><Relationship Id="rId6" Type="http://schemas.openxmlformats.org/officeDocument/2006/relationships/tags" Target="../tags/tag553.xml"/><Relationship Id="rId5" Type="http://schemas.openxmlformats.org/officeDocument/2006/relationships/tags" Target="../tags/tag552.xml"/><Relationship Id="rId4" Type="http://schemas.openxmlformats.org/officeDocument/2006/relationships/tags" Target="../tags/tag551.xml"/><Relationship Id="rId3" Type="http://schemas.openxmlformats.org/officeDocument/2006/relationships/tags" Target="../tags/tag550.xml"/><Relationship Id="rId2" Type="http://schemas.openxmlformats.org/officeDocument/2006/relationships/tags" Target="../tags/tag549.xml"/><Relationship Id="rId15" Type="http://schemas.openxmlformats.org/officeDocument/2006/relationships/tags" Target="../tags/tag562.xml"/><Relationship Id="rId14" Type="http://schemas.openxmlformats.org/officeDocument/2006/relationships/tags" Target="../tags/tag561.xml"/><Relationship Id="rId13" Type="http://schemas.openxmlformats.org/officeDocument/2006/relationships/tags" Target="../tags/tag560.xml"/><Relationship Id="rId12" Type="http://schemas.openxmlformats.org/officeDocument/2006/relationships/tags" Target="../tags/tag559.xml"/><Relationship Id="rId11" Type="http://schemas.openxmlformats.org/officeDocument/2006/relationships/tags" Target="../tags/tag558.xml"/><Relationship Id="rId10" Type="http://schemas.openxmlformats.org/officeDocument/2006/relationships/tags" Target="../tags/tag557.xml"/><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9" Type="http://schemas.openxmlformats.org/officeDocument/2006/relationships/tags" Target="../tags/tag570.xml"/><Relationship Id="rId8" Type="http://schemas.openxmlformats.org/officeDocument/2006/relationships/tags" Target="../tags/tag569.xml"/><Relationship Id="rId7" Type="http://schemas.openxmlformats.org/officeDocument/2006/relationships/tags" Target="../tags/tag568.xml"/><Relationship Id="rId6" Type="http://schemas.openxmlformats.org/officeDocument/2006/relationships/tags" Target="../tags/tag567.xml"/><Relationship Id="rId5" Type="http://schemas.openxmlformats.org/officeDocument/2006/relationships/tags" Target="../tags/tag566.xml"/><Relationship Id="rId4" Type="http://schemas.openxmlformats.org/officeDocument/2006/relationships/tags" Target="../tags/tag565.xml"/><Relationship Id="rId3" Type="http://schemas.openxmlformats.org/officeDocument/2006/relationships/tags" Target="../tags/tag564.xml"/><Relationship Id="rId2" Type="http://schemas.openxmlformats.org/officeDocument/2006/relationships/tags" Target="../tags/tag563.xml"/><Relationship Id="rId18" Type="http://schemas.openxmlformats.org/officeDocument/2006/relationships/tags" Target="../tags/tag579.xml"/><Relationship Id="rId17" Type="http://schemas.openxmlformats.org/officeDocument/2006/relationships/tags" Target="../tags/tag578.xml"/><Relationship Id="rId16" Type="http://schemas.openxmlformats.org/officeDocument/2006/relationships/tags" Target="../tags/tag577.xml"/><Relationship Id="rId15" Type="http://schemas.openxmlformats.org/officeDocument/2006/relationships/tags" Target="../tags/tag576.xml"/><Relationship Id="rId14" Type="http://schemas.openxmlformats.org/officeDocument/2006/relationships/tags" Target="../tags/tag575.xml"/><Relationship Id="rId13" Type="http://schemas.openxmlformats.org/officeDocument/2006/relationships/tags" Target="../tags/tag574.xml"/><Relationship Id="rId12" Type="http://schemas.openxmlformats.org/officeDocument/2006/relationships/tags" Target="../tags/tag573.xml"/><Relationship Id="rId11" Type="http://schemas.openxmlformats.org/officeDocument/2006/relationships/tags" Target="../tags/tag572.xml"/><Relationship Id="rId10" Type="http://schemas.openxmlformats.org/officeDocument/2006/relationships/tags" Target="../tags/tag571.xml"/><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4" Type="http://schemas.openxmlformats.org/officeDocument/2006/relationships/tags" Target="../tags/tag582.xml"/><Relationship Id="rId3" Type="http://schemas.openxmlformats.org/officeDocument/2006/relationships/tags" Target="../tags/tag581.xml"/><Relationship Id="rId2" Type="http://schemas.openxmlformats.org/officeDocument/2006/relationships/tags" Target="../tags/tag580.xml"/><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9" Type="http://schemas.openxmlformats.org/officeDocument/2006/relationships/tags" Target="../tags/tag590.xml"/><Relationship Id="rId8" Type="http://schemas.openxmlformats.org/officeDocument/2006/relationships/tags" Target="../tags/tag589.xml"/><Relationship Id="rId7" Type="http://schemas.openxmlformats.org/officeDocument/2006/relationships/tags" Target="../tags/tag588.xml"/><Relationship Id="rId6" Type="http://schemas.openxmlformats.org/officeDocument/2006/relationships/tags" Target="../tags/tag587.xml"/><Relationship Id="rId5" Type="http://schemas.openxmlformats.org/officeDocument/2006/relationships/tags" Target="../tags/tag586.xml"/><Relationship Id="rId4" Type="http://schemas.openxmlformats.org/officeDocument/2006/relationships/tags" Target="../tags/tag585.xml"/><Relationship Id="rId3" Type="http://schemas.openxmlformats.org/officeDocument/2006/relationships/tags" Target="../tags/tag584.xml"/><Relationship Id="rId2" Type="http://schemas.openxmlformats.org/officeDocument/2006/relationships/tags" Target="../tags/tag583.xml"/><Relationship Id="rId13" Type="http://schemas.openxmlformats.org/officeDocument/2006/relationships/tags" Target="../tags/tag594.xml"/><Relationship Id="rId12" Type="http://schemas.openxmlformats.org/officeDocument/2006/relationships/tags" Target="../tags/tag593.xml"/><Relationship Id="rId11" Type="http://schemas.openxmlformats.org/officeDocument/2006/relationships/tags" Target="../tags/tag592.xml"/><Relationship Id="rId10" Type="http://schemas.openxmlformats.org/officeDocument/2006/relationships/tags" Target="../tags/tag591.xml"/><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9" Type="http://schemas.openxmlformats.org/officeDocument/2006/relationships/tags" Target="../tags/tag602.xml"/><Relationship Id="rId8" Type="http://schemas.openxmlformats.org/officeDocument/2006/relationships/tags" Target="../tags/tag601.xml"/><Relationship Id="rId7" Type="http://schemas.openxmlformats.org/officeDocument/2006/relationships/tags" Target="../tags/tag600.xml"/><Relationship Id="rId6" Type="http://schemas.openxmlformats.org/officeDocument/2006/relationships/tags" Target="../tags/tag599.xml"/><Relationship Id="rId5" Type="http://schemas.openxmlformats.org/officeDocument/2006/relationships/tags" Target="../tags/tag598.xml"/><Relationship Id="rId4" Type="http://schemas.openxmlformats.org/officeDocument/2006/relationships/tags" Target="../tags/tag597.xml"/><Relationship Id="rId3" Type="http://schemas.openxmlformats.org/officeDocument/2006/relationships/tags" Target="../tags/tag596.xml"/><Relationship Id="rId2" Type="http://schemas.openxmlformats.org/officeDocument/2006/relationships/tags" Target="../tags/tag595.xml"/><Relationship Id="rId12" Type="http://schemas.openxmlformats.org/officeDocument/2006/relationships/tags" Target="../tags/tag605.xml"/><Relationship Id="rId11" Type="http://schemas.openxmlformats.org/officeDocument/2006/relationships/tags" Target="../tags/tag604.xml"/><Relationship Id="rId10" Type="http://schemas.openxmlformats.org/officeDocument/2006/relationships/tags" Target="../tags/tag603.xml"/><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9" Type="http://schemas.openxmlformats.org/officeDocument/2006/relationships/tags" Target="../tags/tag613.xml"/><Relationship Id="rId8" Type="http://schemas.openxmlformats.org/officeDocument/2006/relationships/tags" Target="../tags/tag612.xml"/><Relationship Id="rId7" Type="http://schemas.openxmlformats.org/officeDocument/2006/relationships/tags" Target="../tags/tag611.xml"/><Relationship Id="rId6" Type="http://schemas.openxmlformats.org/officeDocument/2006/relationships/tags" Target="../tags/tag610.xml"/><Relationship Id="rId5" Type="http://schemas.openxmlformats.org/officeDocument/2006/relationships/tags" Target="../tags/tag609.xml"/><Relationship Id="rId4" Type="http://schemas.openxmlformats.org/officeDocument/2006/relationships/tags" Target="../tags/tag608.xml"/><Relationship Id="rId3" Type="http://schemas.openxmlformats.org/officeDocument/2006/relationships/tags" Target="../tags/tag607.xml"/><Relationship Id="rId2" Type="http://schemas.openxmlformats.org/officeDocument/2006/relationships/tags" Target="../tags/tag606.xml"/><Relationship Id="rId11" Type="http://schemas.openxmlformats.org/officeDocument/2006/relationships/tags" Target="../tags/tag615.xml"/><Relationship Id="rId10" Type="http://schemas.openxmlformats.org/officeDocument/2006/relationships/tags" Target="../tags/tag614.xml"/><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9" Type="http://schemas.openxmlformats.org/officeDocument/2006/relationships/tags" Target="../tags/tag623.xml"/><Relationship Id="rId8" Type="http://schemas.openxmlformats.org/officeDocument/2006/relationships/tags" Target="../tags/tag622.xml"/><Relationship Id="rId7" Type="http://schemas.openxmlformats.org/officeDocument/2006/relationships/tags" Target="../tags/tag621.xml"/><Relationship Id="rId6" Type="http://schemas.openxmlformats.org/officeDocument/2006/relationships/tags" Target="../tags/tag620.xml"/><Relationship Id="rId5" Type="http://schemas.openxmlformats.org/officeDocument/2006/relationships/tags" Target="../tags/tag619.xml"/><Relationship Id="rId4" Type="http://schemas.openxmlformats.org/officeDocument/2006/relationships/tags" Target="../tags/tag618.xml"/><Relationship Id="rId3" Type="http://schemas.openxmlformats.org/officeDocument/2006/relationships/tags" Target="../tags/tag617.xml"/><Relationship Id="rId22" Type="http://schemas.openxmlformats.org/officeDocument/2006/relationships/tags" Target="../tags/tag636.xml"/><Relationship Id="rId21" Type="http://schemas.openxmlformats.org/officeDocument/2006/relationships/tags" Target="../tags/tag635.xml"/><Relationship Id="rId20" Type="http://schemas.openxmlformats.org/officeDocument/2006/relationships/tags" Target="../tags/tag634.xml"/><Relationship Id="rId2" Type="http://schemas.openxmlformats.org/officeDocument/2006/relationships/tags" Target="../tags/tag616.xml"/><Relationship Id="rId19" Type="http://schemas.openxmlformats.org/officeDocument/2006/relationships/tags" Target="../tags/tag633.xml"/><Relationship Id="rId18" Type="http://schemas.openxmlformats.org/officeDocument/2006/relationships/tags" Target="../tags/tag632.xml"/><Relationship Id="rId17" Type="http://schemas.openxmlformats.org/officeDocument/2006/relationships/tags" Target="../tags/tag631.xml"/><Relationship Id="rId16" Type="http://schemas.openxmlformats.org/officeDocument/2006/relationships/tags" Target="../tags/tag630.xml"/><Relationship Id="rId15" Type="http://schemas.openxmlformats.org/officeDocument/2006/relationships/tags" Target="../tags/tag629.xml"/><Relationship Id="rId14" Type="http://schemas.openxmlformats.org/officeDocument/2006/relationships/tags" Target="../tags/tag628.xml"/><Relationship Id="rId13" Type="http://schemas.openxmlformats.org/officeDocument/2006/relationships/tags" Target="../tags/tag627.xml"/><Relationship Id="rId12" Type="http://schemas.openxmlformats.org/officeDocument/2006/relationships/tags" Target="../tags/tag626.xml"/><Relationship Id="rId11" Type="http://schemas.openxmlformats.org/officeDocument/2006/relationships/tags" Target="../tags/tag625.xml"/><Relationship Id="rId10" Type="http://schemas.openxmlformats.org/officeDocument/2006/relationships/tags" Target="../tags/tag624.xml"/><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9" Type="http://schemas.openxmlformats.org/officeDocument/2006/relationships/tags" Target="../tags/tag644.xml"/><Relationship Id="rId8" Type="http://schemas.openxmlformats.org/officeDocument/2006/relationships/tags" Target="../tags/tag643.xml"/><Relationship Id="rId7" Type="http://schemas.openxmlformats.org/officeDocument/2006/relationships/tags" Target="../tags/tag642.xml"/><Relationship Id="rId6" Type="http://schemas.openxmlformats.org/officeDocument/2006/relationships/tags" Target="../tags/tag641.xml"/><Relationship Id="rId5" Type="http://schemas.openxmlformats.org/officeDocument/2006/relationships/tags" Target="../tags/tag640.xml"/><Relationship Id="rId4" Type="http://schemas.openxmlformats.org/officeDocument/2006/relationships/tags" Target="../tags/tag639.xml"/><Relationship Id="rId3" Type="http://schemas.openxmlformats.org/officeDocument/2006/relationships/tags" Target="../tags/tag638.xml"/><Relationship Id="rId2" Type="http://schemas.openxmlformats.org/officeDocument/2006/relationships/tags" Target="../tags/tag637.xml"/><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9" Type="http://schemas.openxmlformats.org/officeDocument/2006/relationships/tags" Target="../tags/tag652.xml"/><Relationship Id="rId8" Type="http://schemas.openxmlformats.org/officeDocument/2006/relationships/tags" Target="../tags/tag651.xml"/><Relationship Id="rId7" Type="http://schemas.openxmlformats.org/officeDocument/2006/relationships/tags" Target="../tags/tag650.xml"/><Relationship Id="rId6" Type="http://schemas.openxmlformats.org/officeDocument/2006/relationships/tags" Target="../tags/tag649.xml"/><Relationship Id="rId5" Type="http://schemas.openxmlformats.org/officeDocument/2006/relationships/tags" Target="../tags/tag648.xml"/><Relationship Id="rId4" Type="http://schemas.openxmlformats.org/officeDocument/2006/relationships/tags" Target="../tags/tag647.xml"/><Relationship Id="rId3" Type="http://schemas.openxmlformats.org/officeDocument/2006/relationships/tags" Target="../tags/tag646.xml"/><Relationship Id="rId2" Type="http://schemas.openxmlformats.org/officeDocument/2006/relationships/tags" Target="../tags/tag645.xml"/><Relationship Id="rId10" Type="http://schemas.openxmlformats.org/officeDocument/2006/relationships/tags" Target="../tags/tag653.xml"/><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78.xml"/><Relationship Id="rId8" Type="http://schemas.openxmlformats.org/officeDocument/2006/relationships/tags" Target="../tags/tag77.xml"/><Relationship Id="rId7" Type="http://schemas.openxmlformats.org/officeDocument/2006/relationships/tags" Target="../tags/tag76.xml"/><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5" Type="http://schemas.openxmlformats.org/officeDocument/2006/relationships/tags" Target="../tags/tag84.xml"/><Relationship Id="rId14" Type="http://schemas.openxmlformats.org/officeDocument/2006/relationships/tags" Target="../tags/tag83.xml"/><Relationship Id="rId13" Type="http://schemas.openxmlformats.org/officeDocument/2006/relationships/tags" Target="../tags/tag82.xml"/><Relationship Id="rId12" Type="http://schemas.openxmlformats.org/officeDocument/2006/relationships/tags" Target="../tags/tag81.xml"/><Relationship Id="rId11" Type="http://schemas.openxmlformats.org/officeDocument/2006/relationships/tags" Target="../tags/tag80.xml"/><Relationship Id="rId10" Type="http://schemas.openxmlformats.org/officeDocument/2006/relationships/tags" Target="../tags/tag79.xml"/><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9" Type="http://schemas.openxmlformats.org/officeDocument/2006/relationships/tags" Target="../tags/tag661.xml"/><Relationship Id="rId8" Type="http://schemas.openxmlformats.org/officeDocument/2006/relationships/tags" Target="../tags/tag660.xml"/><Relationship Id="rId7" Type="http://schemas.openxmlformats.org/officeDocument/2006/relationships/tags" Target="../tags/tag659.xml"/><Relationship Id="rId6" Type="http://schemas.openxmlformats.org/officeDocument/2006/relationships/tags" Target="../tags/tag658.xml"/><Relationship Id="rId5" Type="http://schemas.openxmlformats.org/officeDocument/2006/relationships/tags" Target="../tags/tag657.xml"/><Relationship Id="rId4" Type="http://schemas.openxmlformats.org/officeDocument/2006/relationships/tags" Target="../tags/tag656.xml"/><Relationship Id="rId3" Type="http://schemas.openxmlformats.org/officeDocument/2006/relationships/tags" Target="../tags/tag655.xml"/><Relationship Id="rId2" Type="http://schemas.openxmlformats.org/officeDocument/2006/relationships/tags" Target="../tags/tag654.xml"/><Relationship Id="rId12" Type="http://schemas.openxmlformats.org/officeDocument/2006/relationships/tags" Target="../tags/tag664.xml"/><Relationship Id="rId11" Type="http://schemas.openxmlformats.org/officeDocument/2006/relationships/tags" Target="../tags/tag663.xml"/><Relationship Id="rId10" Type="http://schemas.openxmlformats.org/officeDocument/2006/relationships/tags" Target="../tags/tag662.xml"/><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9" Type="http://schemas.openxmlformats.org/officeDocument/2006/relationships/tags" Target="../tags/tag672.xml"/><Relationship Id="rId8" Type="http://schemas.openxmlformats.org/officeDocument/2006/relationships/tags" Target="../tags/tag671.xml"/><Relationship Id="rId7" Type="http://schemas.openxmlformats.org/officeDocument/2006/relationships/tags" Target="../tags/tag670.xml"/><Relationship Id="rId6" Type="http://schemas.openxmlformats.org/officeDocument/2006/relationships/tags" Target="../tags/tag669.xml"/><Relationship Id="rId5" Type="http://schemas.openxmlformats.org/officeDocument/2006/relationships/tags" Target="../tags/tag668.xml"/><Relationship Id="rId4" Type="http://schemas.openxmlformats.org/officeDocument/2006/relationships/tags" Target="../tags/tag667.xml"/><Relationship Id="rId3" Type="http://schemas.openxmlformats.org/officeDocument/2006/relationships/tags" Target="../tags/tag666.xml"/><Relationship Id="rId2" Type="http://schemas.openxmlformats.org/officeDocument/2006/relationships/tags" Target="../tags/tag665.xml"/><Relationship Id="rId11" Type="http://schemas.openxmlformats.org/officeDocument/2006/relationships/tags" Target="../tags/tag674.xml"/><Relationship Id="rId10" Type="http://schemas.openxmlformats.org/officeDocument/2006/relationships/tags" Target="../tags/tag673.xml"/><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9" Type="http://schemas.openxmlformats.org/officeDocument/2006/relationships/tags" Target="../tags/tag682.xml"/><Relationship Id="rId8" Type="http://schemas.openxmlformats.org/officeDocument/2006/relationships/tags" Target="../tags/tag681.xml"/><Relationship Id="rId7" Type="http://schemas.openxmlformats.org/officeDocument/2006/relationships/tags" Target="../tags/tag680.xml"/><Relationship Id="rId6" Type="http://schemas.openxmlformats.org/officeDocument/2006/relationships/tags" Target="../tags/tag679.xml"/><Relationship Id="rId5" Type="http://schemas.openxmlformats.org/officeDocument/2006/relationships/tags" Target="../tags/tag678.xml"/><Relationship Id="rId4" Type="http://schemas.openxmlformats.org/officeDocument/2006/relationships/tags" Target="../tags/tag677.xml"/><Relationship Id="rId3" Type="http://schemas.openxmlformats.org/officeDocument/2006/relationships/tags" Target="../tags/tag676.xml"/><Relationship Id="rId2" Type="http://schemas.openxmlformats.org/officeDocument/2006/relationships/tags" Target="../tags/tag675.xml"/><Relationship Id="rId12" Type="http://schemas.openxmlformats.org/officeDocument/2006/relationships/tags" Target="../tags/tag685.xml"/><Relationship Id="rId11" Type="http://schemas.openxmlformats.org/officeDocument/2006/relationships/tags" Target="../tags/tag684.xml"/><Relationship Id="rId10" Type="http://schemas.openxmlformats.org/officeDocument/2006/relationships/tags" Target="../tags/tag683.xml"/><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9" Type="http://schemas.openxmlformats.org/officeDocument/2006/relationships/tags" Target="../tags/tag693.xml"/><Relationship Id="rId8" Type="http://schemas.openxmlformats.org/officeDocument/2006/relationships/tags" Target="../tags/tag692.xml"/><Relationship Id="rId7" Type="http://schemas.openxmlformats.org/officeDocument/2006/relationships/tags" Target="../tags/tag691.xml"/><Relationship Id="rId6" Type="http://schemas.openxmlformats.org/officeDocument/2006/relationships/tags" Target="../tags/tag690.xml"/><Relationship Id="rId5" Type="http://schemas.openxmlformats.org/officeDocument/2006/relationships/tags" Target="../tags/tag689.xml"/><Relationship Id="rId4" Type="http://schemas.openxmlformats.org/officeDocument/2006/relationships/tags" Target="../tags/tag688.xml"/><Relationship Id="rId3" Type="http://schemas.openxmlformats.org/officeDocument/2006/relationships/tags" Target="../tags/tag687.xml"/><Relationship Id="rId2" Type="http://schemas.openxmlformats.org/officeDocument/2006/relationships/tags" Target="../tags/tag686.xml"/><Relationship Id="rId14" Type="http://schemas.openxmlformats.org/officeDocument/2006/relationships/tags" Target="../tags/tag698.xml"/><Relationship Id="rId13" Type="http://schemas.openxmlformats.org/officeDocument/2006/relationships/tags" Target="../tags/tag697.xml"/><Relationship Id="rId12" Type="http://schemas.openxmlformats.org/officeDocument/2006/relationships/tags" Target="../tags/tag696.xml"/><Relationship Id="rId11" Type="http://schemas.openxmlformats.org/officeDocument/2006/relationships/tags" Target="../tags/tag695.xml"/><Relationship Id="rId10" Type="http://schemas.openxmlformats.org/officeDocument/2006/relationships/tags" Target="../tags/tag694.xml"/><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9" Type="http://schemas.openxmlformats.org/officeDocument/2006/relationships/tags" Target="../tags/tag706.xml"/><Relationship Id="rId8" Type="http://schemas.openxmlformats.org/officeDocument/2006/relationships/tags" Target="../tags/tag705.xml"/><Relationship Id="rId7" Type="http://schemas.openxmlformats.org/officeDocument/2006/relationships/tags" Target="../tags/tag704.xml"/><Relationship Id="rId6" Type="http://schemas.openxmlformats.org/officeDocument/2006/relationships/tags" Target="../tags/tag703.xml"/><Relationship Id="rId5" Type="http://schemas.openxmlformats.org/officeDocument/2006/relationships/tags" Target="../tags/tag702.xml"/><Relationship Id="rId4" Type="http://schemas.openxmlformats.org/officeDocument/2006/relationships/tags" Target="../tags/tag701.xml"/><Relationship Id="rId3" Type="http://schemas.openxmlformats.org/officeDocument/2006/relationships/tags" Target="../tags/tag700.xml"/><Relationship Id="rId2" Type="http://schemas.openxmlformats.org/officeDocument/2006/relationships/tags" Target="../tags/tag699.xml"/><Relationship Id="rId14" Type="http://schemas.openxmlformats.org/officeDocument/2006/relationships/tags" Target="../tags/tag711.xml"/><Relationship Id="rId13" Type="http://schemas.openxmlformats.org/officeDocument/2006/relationships/tags" Target="../tags/tag710.xml"/><Relationship Id="rId12" Type="http://schemas.openxmlformats.org/officeDocument/2006/relationships/tags" Target="../tags/tag709.xml"/><Relationship Id="rId11" Type="http://schemas.openxmlformats.org/officeDocument/2006/relationships/tags" Target="../tags/tag708.xml"/><Relationship Id="rId10" Type="http://schemas.openxmlformats.org/officeDocument/2006/relationships/tags" Target="../tags/tag707.xml"/><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9" Type="http://schemas.openxmlformats.org/officeDocument/2006/relationships/tags" Target="../tags/tag724.xml"/><Relationship Id="rId8" Type="http://schemas.openxmlformats.org/officeDocument/2006/relationships/tags" Target="../tags/tag723.xml"/><Relationship Id="rId7" Type="http://schemas.openxmlformats.org/officeDocument/2006/relationships/tags" Target="../tags/tag722.xml"/><Relationship Id="rId6" Type="http://schemas.openxmlformats.org/officeDocument/2006/relationships/tags" Target="../tags/tag721.xml"/><Relationship Id="rId5" Type="http://schemas.openxmlformats.org/officeDocument/2006/relationships/tags" Target="../tags/tag720.xml"/><Relationship Id="rId4" Type="http://schemas.openxmlformats.org/officeDocument/2006/relationships/image" Target="../media/image1.jpeg"/><Relationship Id="rId3" Type="http://schemas.openxmlformats.org/officeDocument/2006/relationships/tags" Target="../tags/tag719.xml"/><Relationship Id="rId24" Type="http://schemas.openxmlformats.org/officeDocument/2006/relationships/tags" Target="../tags/tag739.xml"/><Relationship Id="rId23" Type="http://schemas.openxmlformats.org/officeDocument/2006/relationships/tags" Target="../tags/tag738.xml"/><Relationship Id="rId22" Type="http://schemas.openxmlformats.org/officeDocument/2006/relationships/tags" Target="../tags/tag737.xml"/><Relationship Id="rId21" Type="http://schemas.openxmlformats.org/officeDocument/2006/relationships/tags" Target="../tags/tag736.xml"/><Relationship Id="rId20" Type="http://schemas.openxmlformats.org/officeDocument/2006/relationships/tags" Target="../tags/tag735.xml"/><Relationship Id="rId2" Type="http://schemas.openxmlformats.org/officeDocument/2006/relationships/tags" Target="../tags/tag718.xml"/><Relationship Id="rId19" Type="http://schemas.openxmlformats.org/officeDocument/2006/relationships/tags" Target="../tags/tag734.xml"/><Relationship Id="rId18" Type="http://schemas.openxmlformats.org/officeDocument/2006/relationships/tags" Target="../tags/tag733.xml"/><Relationship Id="rId17" Type="http://schemas.openxmlformats.org/officeDocument/2006/relationships/tags" Target="../tags/tag732.xml"/><Relationship Id="rId16" Type="http://schemas.openxmlformats.org/officeDocument/2006/relationships/tags" Target="../tags/tag731.xml"/><Relationship Id="rId15" Type="http://schemas.openxmlformats.org/officeDocument/2006/relationships/tags" Target="../tags/tag730.xml"/><Relationship Id="rId14" Type="http://schemas.openxmlformats.org/officeDocument/2006/relationships/tags" Target="../tags/tag729.xml"/><Relationship Id="rId13" Type="http://schemas.openxmlformats.org/officeDocument/2006/relationships/tags" Target="../tags/tag728.xml"/><Relationship Id="rId12" Type="http://schemas.openxmlformats.org/officeDocument/2006/relationships/tags" Target="../tags/tag727.xml"/><Relationship Id="rId11" Type="http://schemas.openxmlformats.org/officeDocument/2006/relationships/tags" Target="../tags/tag726.xml"/><Relationship Id="rId10" Type="http://schemas.openxmlformats.org/officeDocument/2006/relationships/tags" Target="../tags/tag725.xml"/><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9" Type="http://schemas.openxmlformats.org/officeDocument/2006/relationships/tags" Target="../tags/tag747.xml"/><Relationship Id="rId8" Type="http://schemas.openxmlformats.org/officeDocument/2006/relationships/tags" Target="../tags/tag746.xml"/><Relationship Id="rId7" Type="http://schemas.openxmlformats.org/officeDocument/2006/relationships/tags" Target="../tags/tag745.xml"/><Relationship Id="rId6" Type="http://schemas.openxmlformats.org/officeDocument/2006/relationships/tags" Target="../tags/tag744.xml"/><Relationship Id="rId5" Type="http://schemas.openxmlformats.org/officeDocument/2006/relationships/tags" Target="../tags/tag743.xml"/><Relationship Id="rId4" Type="http://schemas.openxmlformats.org/officeDocument/2006/relationships/tags" Target="../tags/tag742.xml"/><Relationship Id="rId3" Type="http://schemas.openxmlformats.org/officeDocument/2006/relationships/tags" Target="../tags/tag741.xml"/><Relationship Id="rId2" Type="http://schemas.openxmlformats.org/officeDocument/2006/relationships/tags" Target="../tags/tag740.xml"/><Relationship Id="rId12" Type="http://schemas.openxmlformats.org/officeDocument/2006/relationships/tags" Target="../tags/tag750.xml"/><Relationship Id="rId11" Type="http://schemas.openxmlformats.org/officeDocument/2006/relationships/tags" Target="../tags/tag749.xml"/><Relationship Id="rId10" Type="http://schemas.openxmlformats.org/officeDocument/2006/relationships/tags" Target="../tags/tag748.xml"/><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9" Type="http://schemas.openxmlformats.org/officeDocument/2006/relationships/tags" Target="../tags/tag758.xml"/><Relationship Id="rId8" Type="http://schemas.openxmlformats.org/officeDocument/2006/relationships/tags" Target="../tags/tag757.xml"/><Relationship Id="rId7" Type="http://schemas.openxmlformats.org/officeDocument/2006/relationships/tags" Target="../tags/tag756.xml"/><Relationship Id="rId6" Type="http://schemas.openxmlformats.org/officeDocument/2006/relationships/tags" Target="../tags/tag755.xml"/><Relationship Id="rId5" Type="http://schemas.openxmlformats.org/officeDocument/2006/relationships/tags" Target="../tags/tag754.xml"/><Relationship Id="rId4" Type="http://schemas.openxmlformats.org/officeDocument/2006/relationships/tags" Target="../tags/tag753.xml"/><Relationship Id="rId3" Type="http://schemas.openxmlformats.org/officeDocument/2006/relationships/tags" Target="../tags/tag752.xml"/><Relationship Id="rId26" Type="http://schemas.openxmlformats.org/officeDocument/2006/relationships/tags" Target="../tags/tag775.xml"/><Relationship Id="rId25" Type="http://schemas.openxmlformats.org/officeDocument/2006/relationships/tags" Target="../tags/tag774.xml"/><Relationship Id="rId24" Type="http://schemas.openxmlformats.org/officeDocument/2006/relationships/tags" Target="../tags/tag773.xml"/><Relationship Id="rId23" Type="http://schemas.openxmlformats.org/officeDocument/2006/relationships/tags" Target="../tags/tag772.xml"/><Relationship Id="rId22" Type="http://schemas.openxmlformats.org/officeDocument/2006/relationships/tags" Target="../tags/tag771.xml"/><Relationship Id="rId21" Type="http://schemas.openxmlformats.org/officeDocument/2006/relationships/tags" Target="../tags/tag770.xml"/><Relationship Id="rId20" Type="http://schemas.openxmlformats.org/officeDocument/2006/relationships/tags" Target="../tags/tag769.xml"/><Relationship Id="rId2" Type="http://schemas.openxmlformats.org/officeDocument/2006/relationships/tags" Target="../tags/tag751.xml"/><Relationship Id="rId19" Type="http://schemas.openxmlformats.org/officeDocument/2006/relationships/tags" Target="../tags/tag768.xml"/><Relationship Id="rId18" Type="http://schemas.openxmlformats.org/officeDocument/2006/relationships/tags" Target="../tags/tag767.xml"/><Relationship Id="rId17" Type="http://schemas.openxmlformats.org/officeDocument/2006/relationships/tags" Target="../tags/tag766.xml"/><Relationship Id="rId16" Type="http://schemas.openxmlformats.org/officeDocument/2006/relationships/tags" Target="../tags/tag765.xml"/><Relationship Id="rId15" Type="http://schemas.openxmlformats.org/officeDocument/2006/relationships/tags" Target="../tags/tag764.xml"/><Relationship Id="rId14" Type="http://schemas.openxmlformats.org/officeDocument/2006/relationships/tags" Target="../tags/tag763.xml"/><Relationship Id="rId13" Type="http://schemas.openxmlformats.org/officeDocument/2006/relationships/tags" Target="../tags/tag762.xml"/><Relationship Id="rId12" Type="http://schemas.openxmlformats.org/officeDocument/2006/relationships/tags" Target="../tags/tag761.xml"/><Relationship Id="rId11" Type="http://schemas.openxmlformats.org/officeDocument/2006/relationships/tags" Target="../tags/tag760.xml"/><Relationship Id="rId10" Type="http://schemas.openxmlformats.org/officeDocument/2006/relationships/tags" Target="../tags/tag759.xml"/><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9" Type="http://schemas.openxmlformats.org/officeDocument/2006/relationships/tags" Target="../tags/tag783.xml"/><Relationship Id="rId8" Type="http://schemas.openxmlformats.org/officeDocument/2006/relationships/tags" Target="../tags/tag782.xml"/><Relationship Id="rId7" Type="http://schemas.openxmlformats.org/officeDocument/2006/relationships/tags" Target="../tags/tag781.xml"/><Relationship Id="rId6" Type="http://schemas.openxmlformats.org/officeDocument/2006/relationships/tags" Target="../tags/tag780.xml"/><Relationship Id="rId5" Type="http://schemas.openxmlformats.org/officeDocument/2006/relationships/tags" Target="../tags/tag779.xml"/><Relationship Id="rId4" Type="http://schemas.openxmlformats.org/officeDocument/2006/relationships/tags" Target="../tags/tag778.xml"/><Relationship Id="rId3" Type="http://schemas.openxmlformats.org/officeDocument/2006/relationships/tags" Target="../tags/tag777.xml"/><Relationship Id="rId2" Type="http://schemas.openxmlformats.org/officeDocument/2006/relationships/tags" Target="../tags/tag776.xml"/><Relationship Id="rId13" Type="http://schemas.openxmlformats.org/officeDocument/2006/relationships/tags" Target="../tags/tag787.xml"/><Relationship Id="rId12" Type="http://schemas.openxmlformats.org/officeDocument/2006/relationships/tags" Target="../tags/tag786.xml"/><Relationship Id="rId11" Type="http://schemas.openxmlformats.org/officeDocument/2006/relationships/tags" Target="../tags/tag785.xml"/><Relationship Id="rId10" Type="http://schemas.openxmlformats.org/officeDocument/2006/relationships/tags" Target="../tags/tag784.xml"/><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92.xml"/><Relationship Id="rId8" Type="http://schemas.openxmlformats.org/officeDocument/2006/relationships/tags" Target="../tags/tag91.xml"/><Relationship Id="rId7" Type="http://schemas.openxmlformats.org/officeDocument/2006/relationships/tags" Target="../tags/tag90.xml"/><Relationship Id="rId6" Type="http://schemas.openxmlformats.org/officeDocument/2006/relationships/tags" Target="../tags/tag89.xml"/><Relationship Id="rId5" Type="http://schemas.openxmlformats.org/officeDocument/2006/relationships/tags" Target="../tags/tag88.xml"/><Relationship Id="rId4" Type="http://schemas.openxmlformats.org/officeDocument/2006/relationships/tags" Target="../tags/tag87.xml"/><Relationship Id="rId3" Type="http://schemas.openxmlformats.org/officeDocument/2006/relationships/tags" Target="../tags/tag86.xml"/><Relationship Id="rId2" Type="http://schemas.openxmlformats.org/officeDocument/2006/relationships/tags" Target="../tags/tag85.xml"/><Relationship Id="rId18" Type="http://schemas.openxmlformats.org/officeDocument/2006/relationships/tags" Target="../tags/tag101.xml"/><Relationship Id="rId17" Type="http://schemas.openxmlformats.org/officeDocument/2006/relationships/tags" Target="../tags/tag100.xml"/><Relationship Id="rId16" Type="http://schemas.openxmlformats.org/officeDocument/2006/relationships/tags" Target="../tags/tag99.xml"/><Relationship Id="rId15" Type="http://schemas.openxmlformats.org/officeDocument/2006/relationships/tags" Target="../tags/tag98.xml"/><Relationship Id="rId14" Type="http://schemas.openxmlformats.org/officeDocument/2006/relationships/tags" Target="../tags/tag97.xml"/><Relationship Id="rId13" Type="http://schemas.openxmlformats.org/officeDocument/2006/relationships/tags" Target="../tags/tag96.xml"/><Relationship Id="rId12" Type="http://schemas.openxmlformats.org/officeDocument/2006/relationships/tags" Target="../tags/tag95.xml"/><Relationship Id="rId11" Type="http://schemas.openxmlformats.org/officeDocument/2006/relationships/tags" Target="../tags/tag94.xml"/><Relationship Id="rId10" Type="http://schemas.openxmlformats.org/officeDocument/2006/relationships/tags" Target="../tags/tag93.xml"/><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9" Type="http://schemas.openxmlformats.org/officeDocument/2006/relationships/tags" Target="../tags/tag795.xml"/><Relationship Id="rId8" Type="http://schemas.openxmlformats.org/officeDocument/2006/relationships/tags" Target="../tags/tag794.xml"/><Relationship Id="rId7" Type="http://schemas.openxmlformats.org/officeDocument/2006/relationships/tags" Target="../tags/tag793.xml"/><Relationship Id="rId6" Type="http://schemas.openxmlformats.org/officeDocument/2006/relationships/tags" Target="../tags/tag792.xml"/><Relationship Id="rId5" Type="http://schemas.openxmlformats.org/officeDocument/2006/relationships/tags" Target="../tags/tag791.xml"/><Relationship Id="rId4" Type="http://schemas.openxmlformats.org/officeDocument/2006/relationships/tags" Target="../tags/tag790.xml"/><Relationship Id="rId3" Type="http://schemas.openxmlformats.org/officeDocument/2006/relationships/tags" Target="../tags/tag789.xml"/><Relationship Id="rId2" Type="http://schemas.openxmlformats.org/officeDocument/2006/relationships/tags" Target="../tags/tag788.xml"/><Relationship Id="rId15" Type="http://schemas.openxmlformats.org/officeDocument/2006/relationships/tags" Target="../tags/tag801.xml"/><Relationship Id="rId14" Type="http://schemas.openxmlformats.org/officeDocument/2006/relationships/tags" Target="../tags/tag800.xml"/><Relationship Id="rId13" Type="http://schemas.openxmlformats.org/officeDocument/2006/relationships/tags" Target="../tags/tag799.xml"/><Relationship Id="rId12" Type="http://schemas.openxmlformats.org/officeDocument/2006/relationships/tags" Target="../tags/tag798.xml"/><Relationship Id="rId11" Type="http://schemas.openxmlformats.org/officeDocument/2006/relationships/tags" Target="../tags/tag797.xml"/><Relationship Id="rId10" Type="http://schemas.openxmlformats.org/officeDocument/2006/relationships/tags" Target="../tags/tag796.xml"/><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9" Type="http://schemas.openxmlformats.org/officeDocument/2006/relationships/tags" Target="../tags/tag809.xml"/><Relationship Id="rId8" Type="http://schemas.openxmlformats.org/officeDocument/2006/relationships/tags" Target="../tags/tag808.xml"/><Relationship Id="rId7" Type="http://schemas.openxmlformats.org/officeDocument/2006/relationships/tags" Target="../tags/tag807.xml"/><Relationship Id="rId6" Type="http://schemas.openxmlformats.org/officeDocument/2006/relationships/tags" Target="../tags/tag806.xml"/><Relationship Id="rId5" Type="http://schemas.openxmlformats.org/officeDocument/2006/relationships/tags" Target="../tags/tag805.xml"/><Relationship Id="rId4" Type="http://schemas.openxmlformats.org/officeDocument/2006/relationships/tags" Target="../tags/tag804.xml"/><Relationship Id="rId3" Type="http://schemas.openxmlformats.org/officeDocument/2006/relationships/tags" Target="../tags/tag803.xml"/><Relationship Id="rId2" Type="http://schemas.openxmlformats.org/officeDocument/2006/relationships/tags" Target="../tags/tag802.xml"/><Relationship Id="rId18" Type="http://schemas.openxmlformats.org/officeDocument/2006/relationships/tags" Target="../tags/tag818.xml"/><Relationship Id="rId17" Type="http://schemas.openxmlformats.org/officeDocument/2006/relationships/tags" Target="../tags/tag817.xml"/><Relationship Id="rId16" Type="http://schemas.openxmlformats.org/officeDocument/2006/relationships/tags" Target="../tags/tag816.xml"/><Relationship Id="rId15" Type="http://schemas.openxmlformats.org/officeDocument/2006/relationships/tags" Target="../tags/tag815.xml"/><Relationship Id="rId14" Type="http://schemas.openxmlformats.org/officeDocument/2006/relationships/tags" Target="../tags/tag814.xml"/><Relationship Id="rId13" Type="http://schemas.openxmlformats.org/officeDocument/2006/relationships/tags" Target="../tags/tag813.xml"/><Relationship Id="rId12" Type="http://schemas.openxmlformats.org/officeDocument/2006/relationships/tags" Target="../tags/tag812.xml"/><Relationship Id="rId11" Type="http://schemas.openxmlformats.org/officeDocument/2006/relationships/tags" Target="../tags/tag811.xml"/><Relationship Id="rId10" Type="http://schemas.openxmlformats.org/officeDocument/2006/relationships/tags" Target="../tags/tag810.xml"/><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4" Type="http://schemas.openxmlformats.org/officeDocument/2006/relationships/tags" Target="../tags/tag821.xml"/><Relationship Id="rId3" Type="http://schemas.openxmlformats.org/officeDocument/2006/relationships/tags" Target="../tags/tag820.xml"/><Relationship Id="rId2" Type="http://schemas.openxmlformats.org/officeDocument/2006/relationships/tags" Target="../tags/tag819.xml"/><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9" Type="http://schemas.openxmlformats.org/officeDocument/2006/relationships/tags" Target="../tags/tag829.xml"/><Relationship Id="rId8" Type="http://schemas.openxmlformats.org/officeDocument/2006/relationships/tags" Target="../tags/tag828.xml"/><Relationship Id="rId7" Type="http://schemas.openxmlformats.org/officeDocument/2006/relationships/tags" Target="../tags/tag827.xml"/><Relationship Id="rId6" Type="http://schemas.openxmlformats.org/officeDocument/2006/relationships/tags" Target="../tags/tag826.xml"/><Relationship Id="rId5" Type="http://schemas.openxmlformats.org/officeDocument/2006/relationships/tags" Target="../tags/tag825.xml"/><Relationship Id="rId4" Type="http://schemas.openxmlformats.org/officeDocument/2006/relationships/tags" Target="../tags/tag824.xml"/><Relationship Id="rId3" Type="http://schemas.openxmlformats.org/officeDocument/2006/relationships/tags" Target="../tags/tag823.xml"/><Relationship Id="rId2" Type="http://schemas.openxmlformats.org/officeDocument/2006/relationships/tags" Target="../tags/tag822.xml"/><Relationship Id="rId13" Type="http://schemas.openxmlformats.org/officeDocument/2006/relationships/tags" Target="../tags/tag833.xml"/><Relationship Id="rId12" Type="http://schemas.openxmlformats.org/officeDocument/2006/relationships/tags" Target="../tags/tag832.xml"/><Relationship Id="rId11" Type="http://schemas.openxmlformats.org/officeDocument/2006/relationships/tags" Target="../tags/tag831.xml"/><Relationship Id="rId10" Type="http://schemas.openxmlformats.org/officeDocument/2006/relationships/tags" Target="../tags/tag830.xml"/><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9" Type="http://schemas.openxmlformats.org/officeDocument/2006/relationships/tags" Target="../tags/tag841.xml"/><Relationship Id="rId8" Type="http://schemas.openxmlformats.org/officeDocument/2006/relationships/tags" Target="../tags/tag840.xml"/><Relationship Id="rId7" Type="http://schemas.openxmlformats.org/officeDocument/2006/relationships/tags" Target="../tags/tag839.xml"/><Relationship Id="rId6" Type="http://schemas.openxmlformats.org/officeDocument/2006/relationships/tags" Target="../tags/tag838.xml"/><Relationship Id="rId5" Type="http://schemas.openxmlformats.org/officeDocument/2006/relationships/tags" Target="../tags/tag837.xml"/><Relationship Id="rId4" Type="http://schemas.openxmlformats.org/officeDocument/2006/relationships/tags" Target="../tags/tag836.xml"/><Relationship Id="rId3" Type="http://schemas.openxmlformats.org/officeDocument/2006/relationships/tags" Target="../tags/tag835.xml"/><Relationship Id="rId2" Type="http://schemas.openxmlformats.org/officeDocument/2006/relationships/tags" Target="../tags/tag834.xml"/><Relationship Id="rId12" Type="http://schemas.openxmlformats.org/officeDocument/2006/relationships/tags" Target="../tags/tag844.xml"/><Relationship Id="rId11" Type="http://schemas.openxmlformats.org/officeDocument/2006/relationships/tags" Target="../tags/tag843.xml"/><Relationship Id="rId10" Type="http://schemas.openxmlformats.org/officeDocument/2006/relationships/tags" Target="../tags/tag842.xml"/><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9" Type="http://schemas.openxmlformats.org/officeDocument/2006/relationships/tags" Target="../tags/tag852.xml"/><Relationship Id="rId8" Type="http://schemas.openxmlformats.org/officeDocument/2006/relationships/tags" Target="../tags/tag851.xml"/><Relationship Id="rId7" Type="http://schemas.openxmlformats.org/officeDocument/2006/relationships/tags" Target="../tags/tag850.xml"/><Relationship Id="rId6" Type="http://schemas.openxmlformats.org/officeDocument/2006/relationships/tags" Target="../tags/tag849.xml"/><Relationship Id="rId5" Type="http://schemas.openxmlformats.org/officeDocument/2006/relationships/tags" Target="../tags/tag848.xml"/><Relationship Id="rId4" Type="http://schemas.openxmlformats.org/officeDocument/2006/relationships/tags" Target="../tags/tag847.xml"/><Relationship Id="rId3" Type="http://schemas.openxmlformats.org/officeDocument/2006/relationships/tags" Target="../tags/tag846.xml"/><Relationship Id="rId2" Type="http://schemas.openxmlformats.org/officeDocument/2006/relationships/tags" Target="../tags/tag845.xml"/><Relationship Id="rId11" Type="http://schemas.openxmlformats.org/officeDocument/2006/relationships/tags" Target="../tags/tag854.xml"/><Relationship Id="rId10" Type="http://schemas.openxmlformats.org/officeDocument/2006/relationships/tags" Target="../tags/tag853.xml"/><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9" Type="http://schemas.openxmlformats.org/officeDocument/2006/relationships/tags" Target="../tags/tag862.xml"/><Relationship Id="rId8" Type="http://schemas.openxmlformats.org/officeDocument/2006/relationships/tags" Target="../tags/tag861.xml"/><Relationship Id="rId7" Type="http://schemas.openxmlformats.org/officeDocument/2006/relationships/tags" Target="../tags/tag860.xml"/><Relationship Id="rId6" Type="http://schemas.openxmlformats.org/officeDocument/2006/relationships/tags" Target="../tags/tag859.xml"/><Relationship Id="rId5" Type="http://schemas.openxmlformats.org/officeDocument/2006/relationships/tags" Target="../tags/tag858.xml"/><Relationship Id="rId4" Type="http://schemas.openxmlformats.org/officeDocument/2006/relationships/tags" Target="../tags/tag857.xml"/><Relationship Id="rId3" Type="http://schemas.openxmlformats.org/officeDocument/2006/relationships/tags" Target="../tags/tag856.xml"/><Relationship Id="rId22" Type="http://schemas.openxmlformats.org/officeDocument/2006/relationships/tags" Target="../tags/tag875.xml"/><Relationship Id="rId21" Type="http://schemas.openxmlformats.org/officeDocument/2006/relationships/tags" Target="../tags/tag874.xml"/><Relationship Id="rId20" Type="http://schemas.openxmlformats.org/officeDocument/2006/relationships/tags" Target="../tags/tag873.xml"/><Relationship Id="rId2" Type="http://schemas.openxmlformats.org/officeDocument/2006/relationships/tags" Target="../tags/tag855.xml"/><Relationship Id="rId19" Type="http://schemas.openxmlformats.org/officeDocument/2006/relationships/tags" Target="../tags/tag872.xml"/><Relationship Id="rId18" Type="http://schemas.openxmlformats.org/officeDocument/2006/relationships/tags" Target="../tags/tag871.xml"/><Relationship Id="rId17" Type="http://schemas.openxmlformats.org/officeDocument/2006/relationships/tags" Target="../tags/tag870.xml"/><Relationship Id="rId16" Type="http://schemas.openxmlformats.org/officeDocument/2006/relationships/tags" Target="../tags/tag869.xml"/><Relationship Id="rId15" Type="http://schemas.openxmlformats.org/officeDocument/2006/relationships/tags" Target="../tags/tag868.xml"/><Relationship Id="rId14" Type="http://schemas.openxmlformats.org/officeDocument/2006/relationships/tags" Target="../tags/tag867.xml"/><Relationship Id="rId13" Type="http://schemas.openxmlformats.org/officeDocument/2006/relationships/tags" Target="../tags/tag866.xml"/><Relationship Id="rId12" Type="http://schemas.openxmlformats.org/officeDocument/2006/relationships/tags" Target="../tags/tag865.xml"/><Relationship Id="rId11" Type="http://schemas.openxmlformats.org/officeDocument/2006/relationships/tags" Target="../tags/tag864.xml"/><Relationship Id="rId10" Type="http://schemas.openxmlformats.org/officeDocument/2006/relationships/tags" Target="../tags/tag863.xml"/><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9" Type="http://schemas.openxmlformats.org/officeDocument/2006/relationships/tags" Target="../tags/tag883.xml"/><Relationship Id="rId8" Type="http://schemas.openxmlformats.org/officeDocument/2006/relationships/tags" Target="../tags/tag882.xml"/><Relationship Id="rId7" Type="http://schemas.openxmlformats.org/officeDocument/2006/relationships/tags" Target="../tags/tag881.xml"/><Relationship Id="rId6" Type="http://schemas.openxmlformats.org/officeDocument/2006/relationships/tags" Target="../tags/tag880.xml"/><Relationship Id="rId5" Type="http://schemas.openxmlformats.org/officeDocument/2006/relationships/tags" Target="../tags/tag879.xml"/><Relationship Id="rId4" Type="http://schemas.openxmlformats.org/officeDocument/2006/relationships/tags" Target="../tags/tag878.xml"/><Relationship Id="rId3" Type="http://schemas.openxmlformats.org/officeDocument/2006/relationships/tags" Target="../tags/tag877.xml"/><Relationship Id="rId2" Type="http://schemas.openxmlformats.org/officeDocument/2006/relationships/tags" Target="../tags/tag876.xml"/><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9" Type="http://schemas.openxmlformats.org/officeDocument/2006/relationships/tags" Target="../tags/tag891.xml"/><Relationship Id="rId8" Type="http://schemas.openxmlformats.org/officeDocument/2006/relationships/tags" Target="../tags/tag890.xml"/><Relationship Id="rId7" Type="http://schemas.openxmlformats.org/officeDocument/2006/relationships/tags" Target="../tags/tag889.xml"/><Relationship Id="rId6" Type="http://schemas.openxmlformats.org/officeDocument/2006/relationships/tags" Target="../tags/tag888.xml"/><Relationship Id="rId5" Type="http://schemas.openxmlformats.org/officeDocument/2006/relationships/tags" Target="../tags/tag887.xml"/><Relationship Id="rId4" Type="http://schemas.openxmlformats.org/officeDocument/2006/relationships/tags" Target="../tags/tag886.xml"/><Relationship Id="rId3" Type="http://schemas.openxmlformats.org/officeDocument/2006/relationships/tags" Target="../tags/tag885.xml"/><Relationship Id="rId2" Type="http://schemas.openxmlformats.org/officeDocument/2006/relationships/tags" Target="../tags/tag884.xml"/><Relationship Id="rId10" Type="http://schemas.openxmlformats.org/officeDocument/2006/relationships/tags" Target="../tags/tag892.xml"/><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9" Type="http://schemas.openxmlformats.org/officeDocument/2006/relationships/tags" Target="../tags/tag900.xml"/><Relationship Id="rId8" Type="http://schemas.openxmlformats.org/officeDocument/2006/relationships/tags" Target="../tags/tag899.xml"/><Relationship Id="rId7" Type="http://schemas.openxmlformats.org/officeDocument/2006/relationships/tags" Target="../tags/tag898.xml"/><Relationship Id="rId6" Type="http://schemas.openxmlformats.org/officeDocument/2006/relationships/tags" Target="../tags/tag897.xml"/><Relationship Id="rId5" Type="http://schemas.openxmlformats.org/officeDocument/2006/relationships/tags" Target="../tags/tag896.xml"/><Relationship Id="rId4" Type="http://schemas.openxmlformats.org/officeDocument/2006/relationships/tags" Target="../tags/tag895.xml"/><Relationship Id="rId3" Type="http://schemas.openxmlformats.org/officeDocument/2006/relationships/tags" Target="../tags/tag894.xml"/><Relationship Id="rId2" Type="http://schemas.openxmlformats.org/officeDocument/2006/relationships/tags" Target="../tags/tag893.xml"/><Relationship Id="rId12" Type="http://schemas.openxmlformats.org/officeDocument/2006/relationships/tags" Target="../tags/tag903.xml"/><Relationship Id="rId11" Type="http://schemas.openxmlformats.org/officeDocument/2006/relationships/tags" Target="../tags/tag902.xml"/><Relationship Id="rId10" Type="http://schemas.openxmlformats.org/officeDocument/2006/relationships/tags" Target="../tags/tag901.xml"/><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104.xml"/><Relationship Id="rId3" Type="http://schemas.openxmlformats.org/officeDocument/2006/relationships/tags" Target="../tags/tag103.xml"/><Relationship Id="rId2" Type="http://schemas.openxmlformats.org/officeDocument/2006/relationships/tags" Target="../tags/tag102.xml"/><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9" Type="http://schemas.openxmlformats.org/officeDocument/2006/relationships/tags" Target="../tags/tag911.xml"/><Relationship Id="rId8" Type="http://schemas.openxmlformats.org/officeDocument/2006/relationships/tags" Target="../tags/tag910.xml"/><Relationship Id="rId7" Type="http://schemas.openxmlformats.org/officeDocument/2006/relationships/tags" Target="../tags/tag909.xml"/><Relationship Id="rId6" Type="http://schemas.openxmlformats.org/officeDocument/2006/relationships/tags" Target="../tags/tag908.xml"/><Relationship Id="rId5" Type="http://schemas.openxmlformats.org/officeDocument/2006/relationships/tags" Target="../tags/tag907.xml"/><Relationship Id="rId4" Type="http://schemas.openxmlformats.org/officeDocument/2006/relationships/tags" Target="../tags/tag906.xml"/><Relationship Id="rId3" Type="http://schemas.openxmlformats.org/officeDocument/2006/relationships/tags" Target="../tags/tag905.xml"/><Relationship Id="rId2" Type="http://schemas.openxmlformats.org/officeDocument/2006/relationships/tags" Target="../tags/tag904.xml"/><Relationship Id="rId11" Type="http://schemas.openxmlformats.org/officeDocument/2006/relationships/tags" Target="../tags/tag913.xml"/><Relationship Id="rId10" Type="http://schemas.openxmlformats.org/officeDocument/2006/relationships/tags" Target="../tags/tag912.xml"/><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9" Type="http://schemas.openxmlformats.org/officeDocument/2006/relationships/tags" Target="../tags/tag921.xml"/><Relationship Id="rId8" Type="http://schemas.openxmlformats.org/officeDocument/2006/relationships/tags" Target="../tags/tag920.xml"/><Relationship Id="rId7" Type="http://schemas.openxmlformats.org/officeDocument/2006/relationships/tags" Target="../tags/tag919.xml"/><Relationship Id="rId6" Type="http://schemas.openxmlformats.org/officeDocument/2006/relationships/tags" Target="../tags/tag918.xml"/><Relationship Id="rId5" Type="http://schemas.openxmlformats.org/officeDocument/2006/relationships/tags" Target="../tags/tag917.xml"/><Relationship Id="rId4" Type="http://schemas.openxmlformats.org/officeDocument/2006/relationships/tags" Target="../tags/tag916.xml"/><Relationship Id="rId3" Type="http://schemas.openxmlformats.org/officeDocument/2006/relationships/tags" Target="../tags/tag915.xml"/><Relationship Id="rId2" Type="http://schemas.openxmlformats.org/officeDocument/2006/relationships/tags" Target="../tags/tag914.xml"/><Relationship Id="rId12" Type="http://schemas.openxmlformats.org/officeDocument/2006/relationships/tags" Target="../tags/tag924.xml"/><Relationship Id="rId11" Type="http://schemas.openxmlformats.org/officeDocument/2006/relationships/tags" Target="../tags/tag923.xml"/><Relationship Id="rId10" Type="http://schemas.openxmlformats.org/officeDocument/2006/relationships/tags" Target="../tags/tag922.xml"/><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9" Type="http://schemas.openxmlformats.org/officeDocument/2006/relationships/tags" Target="../tags/tag932.xml"/><Relationship Id="rId8" Type="http://schemas.openxmlformats.org/officeDocument/2006/relationships/tags" Target="../tags/tag931.xml"/><Relationship Id="rId7" Type="http://schemas.openxmlformats.org/officeDocument/2006/relationships/tags" Target="../tags/tag930.xml"/><Relationship Id="rId6" Type="http://schemas.openxmlformats.org/officeDocument/2006/relationships/tags" Target="../tags/tag929.xml"/><Relationship Id="rId5" Type="http://schemas.openxmlformats.org/officeDocument/2006/relationships/tags" Target="../tags/tag928.xml"/><Relationship Id="rId4" Type="http://schemas.openxmlformats.org/officeDocument/2006/relationships/tags" Target="../tags/tag927.xml"/><Relationship Id="rId3" Type="http://schemas.openxmlformats.org/officeDocument/2006/relationships/tags" Target="../tags/tag926.xml"/><Relationship Id="rId2" Type="http://schemas.openxmlformats.org/officeDocument/2006/relationships/tags" Target="../tags/tag925.xml"/><Relationship Id="rId14" Type="http://schemas.openxmlformats.org/officeDocument/2006/relationships/tags" Target="../tags/tag937.xml"/><Relationship Id="rId13" Type="http://schemas.openxmlformats.org/officeDocument/2006/relationships/tags" Target="../tags/tag936.xml"/><Relationship Id="rId12" Type="http://schemas.openxmlformats.org/officeDocument/2006/relationships/tags" Target="../tags/tag935.xml"/><Relationship Id="rId11" Type="http://schemas.openxmlformats.org/officeDocument/2006/relationships/tags" Target="../tags/tag934.xml"/><Relationship Id="rId10" Type="http://schemas.openxmlformats.org/officeDocument/2006/relationships/tags" Target="../tags/tag933.xml"/><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9" Type="http://schemas.openxmlformats.org/officeDocument/2006/relationships/tags" Target="../tags/tag945.xml"/><Relationship Id="rId8" Type="http://schemas.openxmlformats.org/officeDocument/2006/relationships/tags" Target="../tags/tag944.xml"/><Relationship Id="rId7" Type="http://schemas.openxmlformats.org/officeDocument/2006/relationships/tags" Target="../tags/tag943.xml"/><Relationship Id="rId6" Type="http://schemas.openxmlformats.org/officeDocument/2006/relationships/tags" Target="../tags/tag942.xml"/><Relationship Id="rId5" Type="http://schemas.openxmlformats.org/officeDocument/2006/relationships/tags" Target="../tags/tag941.xml"/><Relationship Id="rId4" Type="http://schemas.openxmlformats.org/officeDocument/2006/relationships/tags" Target="../tags/tag940.xml"/><Relationship Id="rId3" Type="http://schemas.openxmlformats.org/officeDocument/2006/relationships/tags" Target="../tags/tag939.xml"/><Relationship Id="rId2" Type="http://schemas.openxmlformats.org/officeDocument/2006/relationships/tags" Target="../tags/tag938.xml"/><Relationship Id="rId14" Type="http://schemas.openxmlformats.org/officeDocument/2006/relationships/tags" Target="../tags/tag950.xml"/><Relationship Id="rId13" Type="http://schemas.openxmlformats.org/officeDocument/2006/relationships/tags" Target="../tags/tag949.xml"/><Relationship Id="rId12" Type="http://schemas.openxmlformats.org/officeDocument/2006/relationships/tags" Target="../tags/tag948.xml"/><Relationship Id="rId11" Type="http://schemas.openxmlformats.org/officeDocument/2006/relationships/tags" Target="../tags/tag947.xml"/><Relationship Id="rId10" Type="http://schemas.openxmlformats.org/officeDocument/2006/relationships/tags" Target="../tags/tag946.xml"/><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9" Type="http://schemas.openxmlformats.org/officeDocument/2006/relationships/tags" Target="../tags/tag963.xml"/><Relationship Id="rId8" Type="http://schemas.openxmlformats.org/officeDocument/2006/relationships/tags" Target="../tags/tag962.xml"/><Relationship Id="rId7" Type="http://schemas.openxmlformats.org/officeDocument/2006/relationships/tags" Target="../tags/tag961.xml"/><Relationship Id="rId6" Type="http://schemas.openxmlformats.org/officeDocument/2006/relationships/tags" Target="../tags/tag960.xml"/><Relationship Id="rId5" Type="http://schemas.openxmlformats.org/officeDocument/2006/relationships/tags" Target="../tags/tag959.xml"/><Relationship Id="rId4" Type="http://schemas.openxmlformats.org/officeDocument/2006/relationships/image" Target="../media/image1.jpeg"/><Relationship Id="rId3" Type="http://schemas.openxmlformats.org/officeDocument/2006/relationships/tags" Target="../tags/tag958.xml"/><Relationship Id="rId24" Type="http://schemas.openxmlformats.org/officeDocument/2006/relationships/tags" Target="../tags/tag978.xml"/><Relationship Id="rId23" Type="http://schemas.openxmlformats.org/officeDocument/2006/relationships/tags" Target="../tags/tag977.xml"/><Relationship Id="rId22" Type="http://schemas.openxmlformats.org/officeDocument/2006/relationships/tags" Target="../tags/tag976.xml"/><Relationship Id="rId21" Type="http://schemas.openxmlformats.org/officeDocument/2006/relationships/tags" Target="../tags/tag975.xml"/><Relationship Id="rId20" Type="http://schemas.openxmlformats.org/officeDocument/2006/relationships/tags" Target="../tags/tag974.xml"/><Relationship Id="rId2" Type="http://schemas.openxmlformats.org/officeDocument/2006/relationships/tags" Target="../tags/tag957.xml"/><Relationship Id="rId19" Type="http://schemas.openxmlformats.org/officeDocument/2006/relationships/tags" Target="../tags/tag973.xml"/><Relationship Id="rId18" Type="http://schemas.openxmlformats.org/officeDocument/2006/relationships/tags" Target="../tags/tag972.xml"/><Relationship Id="rId17" Type="http://schemas.openxmlformats.org/officeDocument/2006/relationships/tags" Target="../tags/tag971.xml"/><Relationship Id="rId16" Type="http://schemas.openxmlformats.org/officeDocument/2006/relationships/tags" Target="../tags/tag970.xml"/><Relationship Id="rId15" Type="http://schemas.openxmlformats.org/officeDocument/2006/relationships/tags" Target="../tags/tag969.xml"/><Relationship Id="rId14" Type="http://schemas.openxmlformats.org/officeDocument/2006/relationships/tags" Target="../tags/tag968.xml"/><Relationship Id="rId13" Type="http://schemas.openxmlformats.org/officeDocument/2006/relationships/tags" Target="../tags/tag967.xml"/><Relationship Id="rId12" Type="http://schemas.openxmlformats.org/officeDocument/2006/relationships/tags" Target="../tags/tag966.xml"/><Relationship Id="rId11" Type="http://schemas.openxmlformats.org/officeDocument/2006/relationships/tags" Target="../tags/tag965.xml"/><Relationship Id="rId10" Type="http://schemas.openxmlformats.org/officeDocument/2006/relationships/tags" Target="../tags/tag964.xml"/><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9" Type="http://schemas.openxmlformats.org/officeDocument/2006/relationships/tags" Target="../tags/tag986.xml"/><Relationship Id="rId8" Type="http://schemas.openxmlformats.org/officeDocument/2006/relationships/tags" Target="../tags/tag985.xml"/><Relationship Id="rId7" Type="http://schemas.openxmlformats.org/officeDocument/2006/relationships/tags" Target="../tags/tag984.xml"/><Relationship Id="rId6" Type="http://schemas.openxmlformats.org/officeDocument/2006/relationships/tags" Target="../tags/tag983.xml"/><Relationship Id="rId5" Type="http://schemas.openxmlformats.org/officeDocument/2006/relationships/tags" Target="../tags/tag982.xml"/><Relationship Id="rId4" Type="http://schemas.openxmlformats.org/officeDocument/2006/relationships/tags" Target="../tags/tag981.xml"/><Relationship Id="rId3" Type="http://schemas.openxmlformats.org/officeDocument/2006/relationships/tags" Target="../tags/tag980.xml"/><Relationship Id="rId2" Type="http://schemas.openxmlformats.org/officeDocument/2006/relationships/tags" Target="../tags/tag979.xml"/><Relationship Id="rId12" Type="http://schemas.openxmlformats.org/officeDocument/2006/relationships/tags" Target="../tags/tag989.xml"/><Relationship Id="rId11" Type="http://schemas.openxmlformats.org/officeDocument/2006/relationships/tags" Target="../tags/tag988.xml"/><Relationship Id="rId10" Type="http://schemas.openxmlformats.org/officeDocument/2006/relationships/tags" Target="../tags/tag987.xml"/><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9" Type="http://schemas.openxmlformats.org/officeDocument/2006/relationships/tags" Target="../tags/tag997.xml"/><Relationship Id="rId8" Type="http://schemas.openxmlformats.org/officeDocument/2006/relationships/tags" Target="../tags/tag996.xml"/><Relationship Id="rId7" Type="http://schemas.openxmlformats.org/officeDocument/2006/relationships/tags" Target="../tags/tag995.xml"/><Relationship Id="rId6" Type="http://schemas.openxmlformats.org/officeDocument/2006/relationships/tags" Target="../tags/tag994.xml"/><Relationship Id="rId5" Type="http://schemas.openxmlformats.org/officeDocument/2006/relationships/tags" Target="../tags/tag993.xml"/><Relationship Id="rId4" Type="http://schemas.openxmlformats.org/officeDocument/2006/relationships/tags" Target="../tags/tag992.xml"/><Relationship Id="rId3" Type="http://schemas.openxmlformats.org/officeDocument/2006/relationships/tags" Target="../tags/tag991.xml"/><Relationship Id="rId26" Type="http://schemas.openxmlformats.org/officeDocument/2006/relationships/tags" Target="../tags/tag1014.xml"/><Relationship Id="rId25" Type="http://schemas.openxmlformats.org/officeDocument/2006/relationships/tags" Target="../tags/tag1013.xml"/><Relationship Id="rId24" Type="http://schemas.openxmlformats.org/officeDocument/2006/relationships/tags" Target="../tags/tag1012.xml"/><Relationship Id="rId23" Type="http://schemas.openxmlformats.org/officeDocument/2006/relationships/tags" Target="../tags/tag1011.xml"/><Relationship Id="rId22" Type="http://schemas.openxmlformats.org/officeDocument/2006/relationships/tags" Target="../tags/tag1010.xml"/><Relationship Id="rId21" Type="http://schemas.openxmlformats.org/officeDocument/2006/relationships/tags" Target="../tags/tag1009.xml"/><Relationship Id="rId20" Type="http://schemas.openxmlformats.org/officeDocument/2006/relationships/tags" Target="../tags/tag1008.xml"/><Relationship Id="rId2" Type="http://schemas.openxmlformats.org/officeDocument/2006/relationships/tags" Target="../tags/tag990.xml"/><Relationship Id="rId19" Type="http://schemas.openxmlformats.org/officeDocument/2006/relationships/tags" Target="../tags/tag1007.xml"/><Relationship Id="rId18" Type="http://schemas.openxmlformats.org/officeDocument/2006/relationships/tags" Target="../tags/tag1006.xml"/><Relationship Id="rId17" Type="http://schemas.openxmlformats.org/officeDocument/2006/relationships/tags" Target="../tags/tag1005.xml"/><Relationship Id="rId16" Type="http://schemas.openxmlformats.org/officeDocument/2006/relationships/tags" Target="../tags/tag1004.xml"/><Relationship Id="rId15" Type="http://schemas.openxmlformats.org/officeDocument/2006/relationships/tags" Target="../tags/tag1003.xml"/><Relationship Id="rId14" Type="http://schemas.openxmlformats.org/officeDocument/2006/relationships/tags" Target="../tags/tag1002.xml"/><Relationship Id="rId13" Type="http://schemas.openxmlformats.org/officeDocument/2006/relationships/tags" Target="../tags/tag1001.xml"/><Relationship Id="rId12" Type="http://schemas.openxmlformats.org/officeDocument/2006/relationships/tags" Target="../tags/tag1000.xml"/><Relationship Id="rId11" Type="http://schemas.openxmlformats.org/officeDocument/2006/relationships/tags" Target="../tags/tag999.xml"/><Relationship Id="rId10" Type="http://schemas.openxmlformats.org/officeDocument/2006/relationships/tags" Target="../tags/tag998.xml"/><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9" Type="http://schemas.openxmlformats.org/officeDocument/2006/relationships/tags" Target="../tags/tag1022.xml"/><Relationship Id="rId8" Type="http://schemas.openxmlformats.org/officeDocument/2006/relationships/tags" Target="../tags/tag1021.xml"/><Relationship Id="rId7" Type="http://schemas.openxmlformats.org/officeDocument/2006/relationships/tags" Target="../tags/tag1020.xml"/><Relationship Id="rId6" Type="http://schemas.openxmlformats.org/officeDocument/2006/relationships/tags" Target="../tags/tag1019.xml"/><Relationship Id="rId5" Type="http://schemas.openxmlformats.org/officeDocument/2006/relationships/tags" Target="../tags/tag1018.xml"/><Relationship Id="rId4" Type="http://schemas.openxmlformats.org/officeDocument/2006/relationships/tags" Target="../tags/tag1017.xml"/><Relationship Id="rId3" Type="http://schemas.openxmlformats.org/officeDocument/2006/relationships/tags" Target="../tags/tag1016.xml"/><Relationship Id="rId2" Type="http://schemas.openxmlformats.org/officeDocument/2006/relationships/tags" Target="../tags/tag1015.xml"/><Relationship Id="rId13" Type="http://schemas.openxmlformats.org/officeDocument/2006/relationships/tags" Target="../tags/tag1026.xml"/><Relationship Id="rId12" Type="http://schemas.openxmlformats.org/officeDocument/2006/relationships/tags" Target="../tags/tag1025.xml"/><Relationship Id="rId11" Type="http://schemas.openxmlformats.org/officeDocument/2006/relationships/tags" Target="../tags/tag1024.xml"/><Relationship Id="rId10" Type="http://schemas.openxmlformats.org/officeDocument/2006/relationships/tags" Target="../tags/tag1023.xml"/><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9" Type="http://schemas.openxmlformats.org/officeDocument/2006/relationships/tags" Target="../tags/tag1034.xml"/><Relationship Id="rId8" Type="http://schemas.openxmlformats.org/officeDocument/2006/relationships/tags" Target="../tags/tag1033.xml"/><Relationship Id="rId7" Type="http://schemas.openxmlformats.org/officeDocument/2006/relationships/tags" Target="../tags/tag1032.xml"/><Relationship Id="rId6" Type="http://schemas.openxmlformats.org/officeDocument/2006/relationships/tags" Target="../tags/tag1031.xml"/><Relationship Id="rId5" Type="http://schemas.openxmlformats.org/officeDocument/2006/relationships/tags" Target="../tags/tag1030.xml"/><Relationship Id="rId4" Type="http://schemas.openxmlformats.org/officeDocument/2006/relationships/tags" Target="../tags/tag1029.xml"/><Relationship Id="rId3" Type="http://schemas.openxmlformats.org/officeDocument/2006/relationships/tags" Target="../tags/tag1028.xml"/><Relationship Id="rId2" Type="http://schemas.openxmlformats.org/officeDocument/2006/relationships/tags" Target="../tags/tag1027.xml"/><Relationship Id="rId15" Type="http://schemas.openxmlformats.org/officeDocument/2006/relationships/tags" Target="../tags/tag1040.xml"/><Relationship Id="rId14" Type="http://schemas.openxmlformats.org/officeDocument/2006/relationships/tags" Target="../tags/tag1039.xml"/><Relationship Id="rId13" Type="http://schemas.openxmlformats.org/officeDocument/2006/relationships/tags" Target="../tags/tag1038.xml"/><Relationship Id="rId12" Type="http://schemas.openxmlformats.org/officeDocument/2006/relationships/tags" Target="../tags/tag1037.xml"/><Relationship Id="rId11" Type="http://schemas.openxmlformats.org/officeDocument/2006/relationships/tags" Target="../tags/tag1036.xml"/><Relationship Id="rId10" Type="http://schemas.openxmlformats.org/officeDocument/2006/relationships/tags" Target="../tags/tag1035.xml"/><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9" Type="http://schemas.openxmlformats.org/officeDocument/2006/relationships/tags" Target="../tags/tag1048.xml"/><Relationship Id="rId8" Type="http://schemas.openxmlformats.org/officeDocument/2006/relationships/tags" Target="../tags/tag1047.xml"/><Relationship Id="rId7" Type="http://schemas.openxmlformats.org/officeDocument/2006/relationships/tags" Target="../tags/tag1046.xml"/><Relationship Id="rId6" Type="http://schemas.openxmlformats.org/officeDocument/2006/relationships/tags" Target="../tags/tag1045.xml"/><Relationship Id="rId5" Type="http://schemas.openxmlformats.org/officeDocument/2006/relationships/tags" Target="../tags/tag1044.xml"/><Relationship Id="rId4" Type="http://schemas.openxmlformats.org/officeDocument/2006/relationships/tags" Target="../tags/tag1043.xml"/><Relationship Id="rId3" Type="http://schemas.openxmlformats.org/officeDocument/2006/relationships/tags" Target="../tags/tag1042.xml"/><Relationship Id="rId2" Type="http://schemas.openxmlformats.org/officeDocument/2006/relationships/tags" Target="../tags/tag1041.xml"/><Relationship Id="rId18" Type="http://schemas.openxmlformats.org/officeDocument/2006/relationships/tags" Target="../tags/tag1057.xml"/><Relationship Id="rId17" Type="http://schemas.openxmlformats.org/officeDocument/2006/relationships/tags" Target="../tags/tag1056.xml"/><Relationship Id="rId16" Type="http://schemas.openxmlformats.org/officeDocument/2006/relationships/tags" Target="../tags/tag1055.xml"/><Relationship Id="rId15" Type="http://schemas.openxmlformats.org/officeDocument/2006/relationships/tags" Target="../tags/tag1054.xml"/><Relationship Id="rId14" Type="http://schemas.openxmlformats.org/officeDocument/2006/relationships/tags" Target="../tags/tag1053.xml"/><Relationship Id="rId13" Type="http://schemas.openxmlformats.org/officeDocument/2006/relationships/tags" Target="../tags/tag1052.xml"/><Relationship Id="rId12" Type="http://schemas.openxmlformats.org/officeDocument/2006/relationships/tags" Target="../tags/tag1051.xml"/><Relationship Id="rId11" Type="http://schemas.openxmlformats.org/officeDocument/2006/relationships/tags" Target="../tags/tag1050.xml"/><Relationship Id="rId10" Type="http://schemas.openxmlformats.org/officeDocument/2006/relationships/tags" Target="../tags/tag1049.xml"/><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112.xml"/><Relationship Id="rId8" Type="http://schemas.openxmlformats.org/officeDocument/2006/relationships/tags" Target="../tags/tag111.xml"/><Relationship Id="rId7" Type="http://schemas.openxmlformats.org/officeDocument/2006/relationships/tags" Target="../tags/tag110.xml"/><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3" Type="http://schemas.openxmlformats.org/officeDocument/2006/relationships/tags" Target="../tags/tag116.xml"/><Relationship Id="rId12" Type="http://schemas.openxmlformats.org/officeDocument/2006/relationships/tags" Target="../tags/tag115.xml"/><Relationship Id="rId11" Type="http://schemas.openxmlformats.org/officeDocument/2006/relationships/tags" Target="../tags/tag114.xml"/><Relationship Id="rId10" Type="http://schemas.openxmlformats.org/officeDocument/2006/relationships/tags" Target="../tags/tag113.xml"/><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4" Type="http://schemas.openxmlformats.org/officeDocument/2006/relationships/tags" Target="../tags/tag1060.xml"/><Relationship Id="rId3" Type="http://schemas.openxmlformats.org/officeDocument/2006/relationships/tags" Target="../tags/tag1059.xml"/><Relationship Id="rId2" Type="http://schemas.openxmlformats.org/officeDocument/2006/relationships/tags" Target="../tags/tag1058.xml"/><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9" Type="http://schemas.openxmlformats.org/officeDocument/2006/relationships/tags" Target="../tags/tag1068.xml"/><Relationship Id="rId8" Type="http://schemas.openxmlformats.org/officeDocument/2006/relationships/tags" Target="../tags/tag1067.xml"/><Relationship Id="rId7" Type="http://schemas.openxmlformats.org/officeDocument/2006/relationships/tags" Target="../tags/tag1066.xml"/><Relationship Id="rId6" Type="http://schemas.openxmlformats.org/officeDocument/2006/relationships/tags" Target="../tags/tag1065.xml"/><Relationship Id="rId5" Type="http://schemas.openxmlformats.org/officeDocument/2006/relationships/tags" Target="../tags/tag1064.xml"/><Relationship Id="rId4" Type="http://schemas.openxmlformats.org/officeDocument/2006/relationships/tags" Target="../tags/tag1063.xml"/><Relationship Id="rId3" Type="http://schemas.openxmlformats.org/officeDocument/2006/relationships/tags" Target="../tags/tag1062.xml"/><Relationship Id="rId2" Type="http://schemas.openxmlformats.org/officeDocument/2006/relationships/tags" Target="../tags/tag1061.xml"/><Relationship Id="rId13" Type="http://schemas.openxmlformats.org/officeDocument/2006/relationships/tags" Target="../tags/tag1072.xml"/><Relationship Id="rId12" Type="http://schemas.openxmlformats.org/officeDocument/2006/relationships/tags" Target="../tags/tag1071.xml"/><Relationship Id="rId11" Type="http://schemas.openxmlformats.org/officeDocument/2006/relationships/tags" Target="../tags/tag1070.xml"/><Relationship Id="rId10" Type="http://schemas.openxmlformats.org/officeDocument/2006/relationships/tags" Target="../tags/tag1069.xml"/><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9" Type="http://schemas.openxmlformats.org/officeDocument/2006/relationships/tags" Target="../tags/tag1080.xml"/><Relationship Id="rId8" Type="http://schemas.openxmlformats.org/officeDocument/2006/relationships/tags" Target="../tags/tag1079.xml"/><Relationship Id="rId7" Type="http://schemas.openxmlformats.org/officeDocument/2006/relationships/tags" Target="../tags/tag1078.xml"/><Relationship Id="rId6" Type="http://schemas.openxmlformats.org/officeDocument/2006/relationships/tags" Target="../tags/tag1077.xml"/><Relationship Id="rId5" Type="http://schemas.openxmlformats.org/officeDocument/2006/relationships/tags" Target="../tags/tag1076.xml"/><Relationship Id="rId4" Type="http://schemas.openxmlformats.org/officeDocument/2006/relationships/tags" Target="../tags/tag1075.xml"/><Relationship Id="rId3" Type="http://schemas.openxmlformats.org/officeDocument/2006/relationships/tags" Target="../tags/tag1074.xml"/><Relationship Id="rId2" Type="http://schemas.openxmlformats.org/officeDocument/2006/relationships/tags" Target="../tags/tag1073.xml"/><Relationship Id="rId12" Type="http://schemas.openxmlformats.org/officeDocument/2006/relationships/tags" Target="../tags/tag1083.xml"/><Relationship Id="rId11" Type="http://schemas.openxmlformats.org/officeDocument/2006/relationships/tags" Target="../tags/tag1082.xml"/><Relationship Id="rId10" Type="http://schemas.openxmlformats.org/officeDocument/2006/relationships/tags" Target="../tags/tag1081.xml"/><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9" Type="http://schemas.openxmlformats.org/officeDocument/2006/relationships/tags" Target="../tags/tag1091.xml"/><Relationship Id="rId8" Type="http://schemas.openxmlformats.org/officeDocument/2006/relationships/tags" Target="../tags/tag1090.xml"/><Relationship Id="rId7" Type="http://schemas.openxmlformats.org/officeDocument/2006/relationships/tags" Target="../tags/tag1089.xml"/><Relationship Id="rId6" Type="http://schemas.openxmlformats.org/officeDocument/2006/relationships/tags" Target="../tags/tag1088.xml"/><Relationship Id="rId5" Type="http://schemas.openxmlformats.org/officeDocument/2006/relationships/tags" Target="../tags/tag1087.xml"/><Relationship Id="rId4" Type="http://schemas.openxmlformats.org/officeDocument/2006/relationships/tags" Target="../tags/tag1086.xml"/><Relationship Id="rId3" Type="http://schemas.openxmlformats.org/officeDocument/2006/relationships/tags" Target="../tags/tag1085.xml"/><Relationship Id="rId2" Type="http://schemas.openxmlformats.org/officeDocument/2006/relationships/tags" Target="../tags/tag1084.xml"/><Relationship Id="rId11" Type="http://schemas.openxmlformats.org/officeDocument/2006/relationships/tags" Target="../tags/tag1093.xml"/><Relationship Id="rId10" Type="http://schemas.openxmlformats.org/officeDocument/2006/relationships/tags" Target="../tags/tag1092.xml"/><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9" Type="http://schemas.openxmlformats.org/officeDocument/2006/relationships/tags" Target="../tags/tag1101.xml"/><Relationship Id="rId8" Type="http://schemas.openxmlformats.org/officeDocument/2006/relationships/tags" Target="../tags/tag1100.xml"/><Relationship Id="rId7" Type="http://schemas.openxmlformats.org/officeDocument/2006/relationships/tags" Target="../tags/tag1099.xml"/><Relationship Id="rId6" Type="http://schemas.openxmlformats.org/officeDocument/2006/relationships/tags" Target="../tags/tag1098.xml"/><Relationship Id="rId5" Type="http://schemas.openxmlformats.org/officeDocument/2006/relationships/tags" Target="../tags/tag1097.xml"/><Relationship Id="rId4" Type="http://schemas.openxmlformats.org/officeDocument/2006/relationships/tags" Target="../tags/tag1096.xml"/><Relationship Id="rId3" Type="http://schemas.openxmlformats.org/officeDocument/2006/relationships/tags" Target="../tags/tag1095.xml"/><Relationship Id="rId22" Type="http://schemas.openxmlformats.org/officeDocument/2006/relationships/tags" Target="../tags/tag1114.xml"/><Relationship Id="rId21" Type="http://schemas.openxmlformats.org/officeDocument/2006/relationships/tags" Target="../tags/tag1113.xml"/><Relationship Id="rId20" Type="http://schemas.openxmlformats.org/officeDocument/2006/relationships/tags" Target="../tags/tag1112.xml"/><Relationship Id="rId2" Type="http://schemas.openxmlformats.org/officeDocument/2006/relationships/tags" Target="../tags/tag1094.xml"/><Relationship Id="rId19" Type="http://schemas.openxmlformats.org/officeDocument/2006/relationships/tags" Target="../tags/tag1111.xml"/><Relationship Id="rId18" Type="http://schemas.openxmlformats.org/officeDocument/2006/relationships/tags" Target="../tags/tag1110.xml"/><Relationship Id="rId17" Type="http://schemas.openxmlformats.org/officeDocument/2006/relationships/tags" Target="../tags/tag1109.xml"/><Relationship Id="rId16" Type="http://schemas.openxmlformats.org/officeDocument/2006/relationships/tags" Target="../tags/tag1108.xml"/><Relationship Id="rId15" Type="http://schemas.openxmlformats.org/officeDocument/2006/relationships/tags" Target="../tags/tag1107.xml"/><Relationship Id="rId14" Type="http://schemas.openxmlformats.org/officeDocument/2006/relationships/tags" Target="../tags/tag1106.xml"/><Relationship Id="rId13" Type="http://schemas.openxmlformats.org/officeDocument/2006/relationships/tags" Target="../tags/tag1105.xml"/><Relationship Id="rId12" Type="http://schemas.openxmlformats.org/officeDocument/2006/relationships/tags" Target="../tags/tag1104.xml"/><Relationship Id="rId11" Type="http://schemas.openxmlformats.org/officeDocument/2006/relationships/tags" Target="../tags/tag1103.xml"/><Relationship Id="rId10" Type="http://schemas.openxmlformats.org/officeDocument/2006/relationships/tags" Target="../tags/tag1102.xml"/><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9" Type="http://schemas.openxmlformats.org/officeDocument/2006/relationships/tags" Target="../tags/tag1122.xml"/><Relationship Id="rId8" Type="http://schemas.openxmlformats.org/officeDocument/2006/relationships/tags" Target="../tags/tag1121.xml"/><Relationship Id="rId7" Type="http://schemas.openxmlformats.org/officeDocument/2006/relationships/tags" Target="../tags/tag1120.xml"/><Relationship Id="rId6" Type="http://schemas.openxmlformats.org/officeDocument/2006/relationships/tags" Target="../tags/tag1119.xml"/><Relationship Id="rId5" Type="http://schemas.openxmlformats.org/officeDocument/2006/relationships/tags" Target="../tags/tag1118.xml"/><Relationship Id="rId4" Type="http://schemas.openxmlformats.org/officeDocument/2006/relationships/tags" Target="../tags/tag1117.xml"/><Relationship Id="rId3" Type="http://schemas.openxmlformats.org/officeDocument/2006/relationships/tags" Target="../tags/tag1116.xml"/><Relationship Id="rId2" Type="http://schemas.openxmlformats.org/officeDocument/2006/relationships/tags" Target="../tags/tag1115.xml"/><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9" Type="http://schemas.openxmlformats.org/officeDocument/2006/relationships/tags" Target="../tags/tag1130.xml"/><Relationship Id="rId8" Type="http://schemas.openxmlformats.org/officeDocument/2006/relationships/tags" Target="../tags/tag1129.xml"/><Relationship Id="rId7" Type="http://schemas.openxmlformats.org/officeDocument/2006/relationships/tags" Target="../tags/tag1128.xml"/><Relationship Id="rId6" Type="http://schemas.openxmlformats.org/officeDocument/2006/relationships/tags" Target="../tags/tag1127.xml"/><Relationship Id="rId5" Type="http://schemas.openxmlformats.org/officeDocument/2006/relationships/tags" Target="../tags/tag1126.xml"/><Relationship Id="rId4" Type="http://schemas.openxmlformats.org/officeDocument/2006/relationships/tags" Target="../tags/tag1125.xml"/><Relationship Id="rId3" Type="http://schemas.openxmlformats.org/officeDocument/2006/relationships/tags" Target="../tags/tag1124.xml"/><Relationship Id="rId2" Type="http://schemas.openxmlformats.org/officeDocument/2006/relationships/tags" Target="../tags/tag1123.xml"/><Relationship Id="rId10" Type="http://schemas.openxmlformats.org/officeDocument/2006/relationships/tags" Target="../tags/tag1131.xml"/><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9" Type="http://schemas.openxmlformats.org/officeDocument/2006/relationships/tags" Target="../tags/tag1139.xml"/><Relationship Id="rId8" Type="http://schemas.openxmlformats.org/officeDocument/2006/relationships/tags" Target="../tags/tag1138.xml"/><Relationship Id="rId7" Type="http://schemas.openxmlformats.org/officeDocument/2006/relationships/tags" Target="../tags/tag1137.xml"/><Relationship Id="rId6" Type="http://schemas.openxmlformats.org/officeDocument/2006/relationships/tags" Target="../tags/tag1136.xml"/><Relationship Id="rId5" Type="http://schemas.openxmlformats.org/officeDocument/2006/relationships/tags" Target="../tags/tag1135.xml"/><Relationship Id="rId4" Type="http://schemas.openxmlformats.org/officeDocument/2006/relationships/tags" Target="../tags/tag1134.xml"/><Relationship Id="rId3" Type="http://schemas.openxmlformats.org/officeDocument/2006/relationships/tags" Target="../tags/tag1133.xml"/><Relationship Id="rId2" Type="http://schemas.openxmlformats.org/officeDocument/2006/relationships/tags" Target="../tags/tag1132.xml"/><Relationship Id="rId12" Type="http://schemas.openxmlformats.org/officeDocument/2006/relationships/tags" Target="../tags/tag1142.xml"/><Relationship Id="rId11" Type="http://schemas.openxmlformats.org/officeDocument/2006/relationships/tags" Target="../tags/tag1141.xml"/><Relationship Id="rId10" Type="http://schemas.openxmlformats.org/officeDocument/2006/relationships/tags" Target="../tags/tag1140.xml"/><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9" Type="http://schemas.openxmlformats.org/officeDocument/2006/relationships/tags" Target="../tags/tag1150.xml"/><Relationship Id="rId8" Type="http://schemas.openxmlformats.org/officeDocument/2006/relationships/tags" Target="../tags/tag1149.xml"/><Relationship Id="rId7" Type="http://schemas.openxmlformats.org/officeDocument/2006/relationships/tags" Target="../tags/tag1148.xml"/><Relationship Id="rId6" Type="http://schemas.openxmlformats.org/officeDocument/2006/relationships/tags" Target="../tags/tag1147.xml"/><Relationship Id="rId5" Type="http://schemas.openxmlformats.org/officeDocument/2006/relationships/tags" Target="../tags/tag1146.xml"/><Relationship Id="rId4" Type="http://schemas.openxmlformats.org/officeDocument/2006/relationships/tags" Target="../tags/tag1145.xml"/><Relationship Id="rId3" Type="http://schemas.openxmlformats.org/officeDocument/2006/relationships/tags" Target="../tags/tag1144.xml"/><Relationship Id="rId2" Type="http://schemas.openxmlformats.org/officeDocument/2006/relationships/tags" Target="../tags/tag1143.xml"/><Relationship Id="rId11" Type="http://schemas.openxmlformats.org/officeDocument/2006/relationships/tags" Target="../tags/tag1152.xml"/><Relationship Id="rId10" Type="http://schemas.openxmlformats.org/officeDocument/2006/relationships/tags" Target="../tags/tag1151.xml"/><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9" Type="http://schemas.openxmlformats.org/officeDocument/2006/relationships/tags" Target="../tags/tag1160.xml"/><Relationship Id="rId8" Type="http://schemas.openxmlformats.org/officeDocument/2006/relationships/tags" Target="../tags/tag1159.xml"/><Relationship Id="rId7" Type="http://schemas.openxmlformats.org/officeDocument/2006/relationships/tags" Target="../tags/tag1158.xml"/><Relationship Id="rId6" Type="http://schemas.openxmlformats.org/officeDocument/2006/relationships/tags" Target="../tags/tag1157.xml"/><Relationship Id="rId5" Type="http://schemas.openxmlformats.org/officeDocument/2006/relationships/tags" Target="../tags/tag1156.xml"/><Relationship Id="rId4" Type="http://schemas.openxmlformats.org/officeDocument/2006/relationships/tags" Target="../tags/tag1155.xml"/><Relationship Id="rId3" Type="http://schemas.openxmlformats.org/officeDocument/2006/relationships/tags" Target="../tags/tag1154.xml"/><Relationship Id="rId2" Type="http://schemas.openxmlformats.org/officeDocument/2006/relationships/tags" Target="../tags/tag1153.xml"/><Relationship Id="rId12" Type="http://schemas.openxmlformats.org/officeDocument/2006/relationships/tags" Target="../tags/tag1163.xml"/><Relationship Id="rId11" Type="http://schemas.openxmlformats.org/officeDocument/2006/relationships/tags" Target="../tags/tag1162.xml"/><Relationship Id="rId10" Type="http://schemas.openxmlformats.org/officeDocument/2006/relationships/tags" Target="../tags/tag1161.xml"/><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9" Type="http://schemas.openxmlformats.org/officeDocument/2006/relationships/tags" Target="../tags/tag124.xml"/><Relationship Id="rId8" Type="http://schemas.openxmlformats.org/officeDocument/2006/relationships/tags" Target="../tags/tag123.xml"/><Relationship Id="rId7" Type="http://schemas.openxmlformats.org/officeDocument/2006/relationships/tags" Target="../tags/tag122.xml"/><Relationship Id="rId6" Type="http://schemas.openxmlformats.org/officeDocument/2006/relationships/tags" Target="../tags/tag121.xml"/><Relationship Id="rId5" Type="http://schemas.openxmlformats.org/officeDocument/2006/relationships/tags" Target="../tags/tag120.xml"/><Relationship Id="rId4" Type="http://schemas.openxmlformats.org/officeDocument/2006/relationships/tags" Target="../tags/tag119.xml"/><Relationship Id="rId3" Type="http://schemas.openxmlformats.org/officeDocument/2006/relationships/tags" Target="../tags/tag118.xml"/><Relationship Id="rId2" Type="http://schemas.openxmlformats.org/officeDocument/2006/relationships/tags" Target="../tags/tag117.xml"/><Relationship Id="rId12" Type="http://schemas.openxmlformats.org/officeDocument/2006/relationships/tags" Target="../tags/tag127.xml"/><Relationship Id="rId11" Type="http://schemas.openxmlformats.org/officeDocument/2006/relationships/tags" Target="../tags/tag126.xml"/><Relationship Id="rId10" Type="http://schemas.openxmlformats.org/officeDocument/2006/relationships/tags" Target="../tags/tag125.xml"/><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9" Type="http://schemas.openxmlformats.org/officeDocument/2006/relationships/tags" Target="../tags/tag1171.xml"/><Relationship Id="rId8" Type="http://schemas.openxmlformats.org/officeDocument/2006/relationships/tags" Target="../tags/tag1170.xml"/><Relationship Id="rId7" Type="http://schemas.openxmlformats.org/officeDocument/2006/relationships/tags" Target="../tags/tag1169.xml"/><Relationship Id="rId6" Type="http://schemas.openxmlformats.org/officeDocument/2006/relationships/tags" Target="../tags/tag1168.xml"/><Relationship Id="rId5" Type="http://schemas.openxmlformats.org/officeDocument/2006/relationships/tags" Target="../tags/tag1167.xml"/><Relationship Id="rId4" Type="http://schemas.openxmlformats.org/officeDocument/2006/relationships/tags" Target="../tags/tag1166.xml"/><Relationship Id="rId3" Type="http://schemas.openxmlformats.org/officeDocument/2006/relationships/tags" Target="../tags/tag1165.xml"/><Relationship Id="rId2" Type="http://schemas.openxmlformats.org/officeDocument/2006/relationships/tags" Target="../tags/tag1164.xml"/><Relationship Id="rId14" Type="http://schemas.openxmlformats.org/officeDocument/2006/relationships/tags" Target="../tags/tag1176.xml"/><Relationship Id="rId13" Type="http://schemas.openxmlformats.org/officeDocument/2006/relationships/tags" Target="../tags/tag1175.xml"/><Relationship Id="rId12" Type="http://schemas.openxmlformats.org/officeDocument/2006/relationships/tags" Target="../tags/tag1174.xml"/><Relationship Id="rId11" Type="http://schemas.openxmlformats.org/officeDocument/2006/relationships/tags" Target="../tags/tag1173.xml"/><Relationship Id="rId10" Type="http://schemas.openxmlformats.org/officeDocument/2006/relationships/tags" Target="../tags/tag1172.xml"/><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9" Type="http://schemas.openxmlformats.org/officeDocument/2006/relationships/tags" Target="../tags/tag1184.xml"/><Relationship Id="rId8" Type="http://schemas.openxmlformats.org/officeDocument/2006/relationships/tags" Target="../tags/tag1183.xml"/><Relationship Id="rId7" Type="http://schemas.openxmlformats.org/officeDocument/2006/relationships/tags" Target="../tags/tag1182.xml"/><Relationship Id="rId6" Type="http://schemas.openxmlformats.org/officeDocument/2006/relationships/tags" Target="../tags/tag1181.xml"/><Relationship Id="rId5" Type="http://schemas.openxmlformats.org/officeDocument/2006/relationships/tags" Target="../tags/tag1180.xml"/><Relationship Id="rId4" Type="http://schemas.openxmlformats.org/officeDocument/2006/relationships/tags" Target="../tags/tag1179.xml"/><Relationship Id="rId3" Type="http://schemas.openxmlformats.org/officeDocument/2006/relationships/tags" Target="../tags/tag1178.xml"/><Relationship Id="rId2" Type="http://schemas.openxmlformats.org/officeDocument/2006/relationships/tags" Target="../tags/tag1177.xml"/><Relationship Id="rId14" Type="http://schemas.openxmlformats.org/officeDocument/2006/relationships/tags" Target="../tags/tag1189.xml"/><Relationship Id="rId13" Type="http://schemas.openxmlformats.org/officeDocument/2006/relationships/tags" Target="../tags/tag1188.xml"/><Relationship Id="rId12" Type="http://schemas.openxmlformats.org/officeDocument/2006/relationships/tags" Target="../tags/tag1187.xml"/><Relationship Id="rId11" Type="http://schemas.openxmlformats.org/officeDocument/2006/relationships/tags" Target="../tags/tag1186.xml"/><Relationship Id="rId10" Type="http://schemas.openxmlformats.org/officeDocument/2006/relationships/tags" Target="../tags/tag1185.xml"/><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矩形 3"/>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5" name="图片 4" descr="pexels-photo-3544567"/>
          <p:cNvPicPr>
            <a:picLocks noChangeAspect="1"/>
          </p:cNvPicPr>
          <p:nvPr userDrawn="1">
            <p:custDataLst>
              <p:tags r:id="rId3"/>
            </p:custDataLst>
          </p:nvPr>
        </p:nvPicPr>
        <p:blipFill>
          <a:blip r:embed="rId4"/>
          <a:stretch>
            <a:fillRect/>
          </a:stretch>
        </p:blipFill>
        <p:spPr>
          <a:xfrm>
            <a:off x="7633970" y="697230"/>
            <a:ext cx="3566795" cy="5346065"/>
          </a:xfrm>
          <a:prstGeom prst="rect">
            <a:avLst/>
          </a:prstGeom>
        </p:spPr>
      </p:pic>
      <p:sp>
        <p:nvSpPr>
          <p:cNvPr id="6" name="减号 5"/>
          <p:cNvSpPr/>
          <p:nvPr userDrawn="1">
            <p:custDataLst>
              <p:tags r:id="rId5"/>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6"/>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减号 9"/>
          <p:cNvSpPr/>
          <p:nvPr userDrawn="1">
            <p:custDataLst>
              <p:tags r:id="rId7"/>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8"/>
          <p:cNvSpPr/>
          <p:nvPr userDrawn="1">
            <p:custDataLst>
              <p:tags r:id="rId8"/>
            </p:custDataLst>
          </p:nvPr>
        </p:nvSpPr>
        <p:spPr>
          <a:xfrm rot="720000">
            <a:off x="-52030" y="5929375"/>
            <a:ext cx="1380820" cy="1076856"/>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9"/>
          <p:cNvSpPr/>
          <p:nvPr userDrawn="1">
            <p:custDataLst>
              <p:tags r:id="rId9"/>
            </p:custDataLst>
          </p:nvPr>
        </p:nvSpPr>
        <p:spPr>
          <a:xfrm rot="720000">
            <a:off x="1015867" y="5803918"/>
            <a:ext cx="1179830" cy="1082562"/>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userDrawn="1">
            <p:custDataLst>
              <p:tags r:id="rId10"/>
            </p:custDataLst>
          </p:nvPr>
        </p:nvSpPr>
        <p:spPr>
          <a:xfrm rot="720000">
            <a:off x="670560" y="562546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1"/>
          <p:cNvSpPr/>
          <p:nvPr userDrawn="1">
            <p:custDataLst>
              <p:tags r:id="rId11"/>
            </p:custDataLst>
          </p:nvPr>
        </p:nvSpPr>
        <p:spPr>
          <a:xfrm rot="720000">
            <a:off x="1981774" y="6640392"/>
            <a:ext cx="487519" cy="288587"/>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22"/>
          <p:cNvSpPr/>
          <p:nvPr userDrawn="1">
            <p:custDataLst>
              <p:tags r:id="rId12"/>
            </p:custDataLst>
          </p:nvPr>
        </p:nvSpPr>
        <p:spPr>
          <a:xfrm rot="720000">
            <a:off x="2170405" y="5803796"/>
            <a:ext cx="1179830" cy="109374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任意多边形 24"/>
          <p:cNvSpPr/>
          <p:nvPr userDrawn="1">
            <p:custDataLst>
              <p:tags r:id="rId13"/>
            </p:custDataLst>
          </p:nvPr>
        </p:nvSpPr>
        <p:spPr>
          <a:xfrm rot="720000">
            <a:off x="-54584" y="5365642"/>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任意多边形 25"/>
          <p:cNvSpPr/>
          <p:nvPr userDrawn="1">
            <p:custDataLst>
              <p:tags r:id="rId14"/>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任意多边形 26"/>
          <p:cNvSpPr/>
          <p:nvPr userDrawn="1">
            <p:custDataLst>
              <p:tags r:id="rId15"/>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任意多边形 27"/>
          <p:cNvSpPr/>
          <p:nvPr userDrawn="1">
            <p:custDataLst>
              <p:tags r:id="rId16"/>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任意多边形 28"/>
          <p:cNvSpPr/>
          <p:nvPr userDrawn="1">
            <p:custDataLst>
              <p:tags r:id="rId17"/>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任意多边形 29"/>
          <p:cNvSpPr/>
          <p:nvPr userDrawn="1">
            <p:custDataLst>
              <p:tags r:id="rId18"/>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菱形 39"/>
          <p:cNvSpPr/>
          <p:nvPr userDrawn="1">
            <p:custDataLst>
              <p:tags r:id="rId19"/>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p:ph type="ctrTitle" hasCustomPrompt="1"/>
            <p:custDataLst>
              <p:tags r:id="rId20"/>
            </p:custDataLst>
          </p:nvPr>
        </p:nvSpPr>
        <p:spPr>
          <a:xfrm>
            <a:off x="1348672" y="2147758"/>
            <a:ext cx="5784850" cy="1864557"/>
          </a:xfrm>
        </p:spPr>
        <p:txBody>
          <a:bodyPr wrap="square" lIns="91440" tIns="45720" rIns="91440" bIns="0" anchor="b" anchorCtr="0">
            <a:normAutofit/>
          </a:bodyPr>
          <a:lstStyle>
            <a:lvl1pPr algn="ctr">
              <a:defRPr sz="5400" b="0" i="0" spc="300" baseline="0">
                <a:solidFill>
                  <a:schemeClr val="tx1">
                    <a:lumMod val="85000"/>
                    <a:lumOff val="15000"/>
                  </a:schemeClr>
                </a:solidFill>
                <a:effectLst/>
                <a:ea typeface="汉仪旗黑-85S" panose="00020600040101010101" pitchFamily="18" charset="-122"/>
              </a:defRPr>
            </a:lvl1pPr>
          </a:lstStyle>
          <a:p>
            <a:r>
              <a:rPr lang="zh-CN" altLang="en-US" dirty="0"/>
              <a:t>编辑标题</a:t>
            </a:r>
            <a:endParaRPr lang="zh-CN" altLang="en-US" dirty="0"/>
          </a:p>
        </p:txBody>
      </p:sp>
      <p:sp>
        <p:nvSpPr>
          <p:cNvPr id="3" name="副标题 2"/>
          <p:cNvSpPr>
            <a:spLocks noGrp="1"/>
          </p:cNvSpPr>
          <p:nvPr>
            <p:ph type="subTitle" idx="1" hasCustomPrompt="1"/>
            <p:custDataLst>
              <p:tags r:id="rId21"/>
            </p:custDataLst>
          </p:nvPr>
        </p:nvSpPr>
        <p:spPr>
          <a:xfrm>
            <a:off x="1348037" y="4061385"/>
            <a:ext cx="5784850" cy="591615"/>
          </a:xfrm>
        </p:spPr>
        <p:txBody>
          <a:bodyPr wrap="square" lIns="91440" tIns="45720" rIns="91440" bIns="45720" anchor="ctr" anchorCtr="0">
            <a:normAutofit/>
          </a:bodyPr>
          <a:lstStyle>
            <a:lvl1pPr marL="0" indent="0" algn="ctr" eaLnBrk="1" fontAlgn="auto" latinLnBrk="0" hangingPunct="1">
              <a:lnSpc>
                <a:spcPct val="110000"/>
              </a:lnSpc>
              <a:buNone/>
              <a:defRPr sz="16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22"/>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23"/>
            </p:custDataLst>
          </p:nvPr>
        </p:nvSpPr>
        <p:spPr/>
        <p:txBody>
          <a:bodyPr/>
          <a:lstStyle/>
          <a:p>
            <a:endParaRPr lang="zh-CN" altLang="en-US" dirty="0"/>
          </a:p>
        </p:txBody>
      </p:sp>
      <p:sp>
        <p:nvSpPr>
          <p:cNvPr id="18" name="灯片编号占位符 17"/>
          <p:cNvSpPr>
            <a:spLocks noGrp="1"/>
          </p:cNvSpPr>
          <p:nvPr>
            <p:ph type="sldNum" sz="quarter" idx="12"/>
            <p:custDataLst>
              <p:tags r:id="rId24"/>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 name="减号 6"/>
          <p:cNvSpPr/>
          <p:nvPr userDrawn="1">
            <p:custDataLst>
              <p:tags r:id="rId3"/>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4"/>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减号 8"/>
          <p:cNvSpPr/>
          <p:nvPr userDrawn="1">
            <p:custDataLst>
              <p:tags r:id="rId5"/>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18"/>
          <p:cNvSpPr/>
          <p:nvPr>
            <p:custDataLst>
              <p:tags r:id="rId6"/>
            </p:custDataLst>
          </p:nvPr>
        </p:nvSpPr>
        <p:spPr>
          <a:xfrm rot="20880000" flipH="1">
            <a:off x="10808335" y="5910580"/>
            <a:ext cx="1381125" cy="1076960"/>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9"/>
          <p:cNvSpPr/>
          <p:nvPr>
            <p:custDataLst>
              <p:tags r:id="rId7"/>
            </p:custDataLst>
          </p:nvPr>
        </p:nvSpPr>
        <p:spPr>
          <a:xfrm rot="20880000" flipH="1">
            <a:off x="9941560" y="5784850"/>
            <a:ext cx="1179830" cy="1082675"/>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8"/>
            </p:custDataLst>
          </p:nvPr>
        </p:nvSpPr>
        <p:spPr>
          <a:xfrm rot="20880000" flipH="1">
            <a:off x="10824210" y="560641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1"/>
          <p:cNvSpPr/>
          <p:nvPr>
            <p:custDataLst>
              <p:tags r:id="rId9"/>
            </p:custDataLst>
          </p:nvPr>
        </p:nvSpPr>
        <p:spPr>
          <a:xfrm rot="20880000" flipH="1">
            <a:off x="9667875" y="6621145"/>
            <a:ext cx="487680" cy="288290"/>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任意多边形 22"/>
          <p:cNvSpPr/>
          <p:nvPr>
            <p:custDataLst>
              <p:tags r:id="rId10"/>
            </p:custDataLst>
          </p:nvPr>
        </p:nvSpPr>
        <p:spPr>
          <a:xfrm rot="20880000" flipH="1">
            <a:off x="8787130" y="5784850"/>
            <a:ext cx="1179830" cy="109347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任意多边形 25"/>
          <p:cNvSpPr/>
          <p:nvPr userDrawn="1">
            <p:custDataLst>
              <p:tags r:id="rId11"/>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任意多边形 26"/>
          <p:cNvSpPr/>
          <p:nvPr userDrawn="1">
            <p:custDataLst>
              <p:tags r:id="rId12"/>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7"/>
          <p:cNvSpPr/>
          <p:nvPr userDrawn="1">
            <p:custDataLst>
              <p:tags r:id="rId13"/>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任意多边形 28"/>
          <p:cNvSpPr/>
          <p:nvPr userDrawn="1">
            <p:custDataLst>
              <p:tags r:id="rId14"/>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任意多边形 29"/>
          <p:cNvSpPr/>
          <p:nvPr userDrawn="1">
            <p:custDataLst>
              <p:tags r:id="rId15"/>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菱形 20"/>
          <p:cNvSpPr/>
          <p:nvPr userDrawn="1">
            <p:custDataLst>
              <p:tags r:id="rId16"/>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cxnSp>
        <p:nvCxnSpPr>
          <p:cNvPr id="22" name="直接连接符 21"/>
          <p:cNvCxnSpPr/>
          <p:nvPr userDrawn="1">
            <p:custDataLst>
              <p:tags r:id="rId17"/>
            </p:custDataLst>
          </p:nvPr>
        </p:nvCxnSpPr>
        <p:spPr>
          <a:xfrm>
            <a:off x="3724275" y="3524250"/>
            <a:ext cx="476504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日期占位符 2"/>
          <p:cNvSpPr>
            <a:spLocks noGrp="1"/>
          </p:cNvSpPr>
          <p:nvPr userDrawn="1">
            <p:ph type="dt" sz="half" idx="10"/>
            <p:custDataLst>
              <p:tags r:id="rId1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9"/>
            </p:custDataLst>
          </p:nvPr>
        </p:nvSpPr>
        <p:spPr/>
        <p:txBody>
          <a:bodyPr/>
          <a:lstStyle/>
          <a:p>
            <a:endParaRPr lang="zh-CN" altLang="en-US"/>
          </a:p>
        </p:txBody>
      </p:sp>
      <p:sp>
        <p:nvSpPr>
          <p:cNvPr id="5" name="灯片编号占位符 4"/>
          <p:cNvSpPr>
            <a:spLocks noGrp="1"/>
          </p:cNvSpPr>
          <p:nvPr userDrawn="1">
            <p:ph type="sldNum" sz="quarter" idx="12"/>
            <p:custDataLst>
              <p:tags r:id="rId20"/>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userDrawn="1">
            <p:ph type="title" hasCustomPrompt="1"/>
            <p:custDataLst>
              <p:tags r:id="rId21"/>
            </p:custDataLst>
          </p:nvPr>
        </p:nvSpPr>
        <p:spPr>
          <a:xfrm>
            <a:off x="2805433" y="2019300"/>
            <a:ext cx="6416672" cy="1356035"/>
          </a:xfrm>
        </p:spPr>
        <p:txBody>
          <a:bodyPr vert="horz" wrap="square" lIns="91440" tIns="45720" rIns="91440" bIns="45720" rtlCol="0" anchor="t" anchorCtr="0">
            <a:normAutofit/>
          </a:bodyPr>
          <a:lstStyle>
            <a:lvl1pPr marL="0" marR="0" algn="ctr" defTabSz="914400" rtl="0" eaLnBrk="1" fontAlgn="auto" latinLnBrk="0" hangingPunct="1">
              <a:lnSpc>
                <a:spcPct val="100000"/>
              </a:lnSpc>
              <a:buNone/>
              <a:defRPr kumimoji="0" lang="zh-CN" altLang="en-US" sz="8000" b="0" i="0" u="none" strike="noStrike" kern="1200" cap="none" spc="600" normalizeH="0" baseline="0" noProof="1" dirty="0">
                <a:solidFill>
                  <a:schemeClr val="accent1"/>
                </a:solidFill>
                <a:effectLst>
                  <a:outerShdw blurRad="38100" dist="38100" dir="2700000" algn="tl">
                    <a:schemeClr val="tx1">
                      <a:alpha val="43000"/>
                    </a:schemeClr>
                  </a:outerShdw>
                </a:effectLst>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28" name="文本占位符 27"/>
          <p:cNvSpPr>
            <a:spLocks noGrp="1"/>
          </p:cNvSpPr>
          <p:nvPr userDrawn="1">
            <p:ph type="body" sz="quarter" idx="13" hasCustomPrompt="1"/>
            <p:custDataLst>
              <p:tags r:id="rId22"/>
            </p:custDataLst>
          </p:nvPr>
        </p:nvSpPr>
        <p:spPr>
          <a:xfrm>
            <a:off x="2768937" y="3648392"/>
            <a:ext cx="6497210" cy="1039150"/>
          </a:xfrm>
        </p:spPr>
        <p:txBody>
          <a:bodyPr wrap="square" lIns="91440" tIns="45720" rIns="91440" bIns="45720">
            <a:normAutofit/>
          </a:bodyPr>
          <a:lstStyle>
            <a:lvl1pPr marL="0" indent="0" algn="ctr">
              <a:buNone/>
              <a:defRPr sz="1800" baseline="0"/>
            </a:lvl1pPr>
          </a:lstStyle>
          <a:p>
            <a:pPr lvl="0"/>
            <a:r>
              <a:rPr lang="zh-CN" altLang="en-US" dirty="0"/>
              <a:t>单击此处编辑文本</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11249852" y="5954355"/>
            <a:ext cx="734695" cy="720090"/>
            <a:chOff x="293370" y="5827395"/>
            <a:chExt cx="734695" cy="720090"/>
          </a:xfrm>
        </p:grpSpPr>
        <p:sp>
          <p:nvSpPr>
            <p:cNvPr id="12" name="椭圆 11"/>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p:txBody>
          <a:bodyPr lIns="90000" tIns="46800" rIns="90000" bIns="46800"/>
          <a:lstStyle>
            <a:lvl1pPr>
              <a:defRPr b="1"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53430" y="304200"/>
            <a:ext cx="11606400" cy="624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endParaRPr>
          </a:p>
        </p:txBody>
      </p:sp>
      <p:grpSp>
        <p:nvGrpSpPr>
          <p:cNvPr id="6" name="组合 5"/>
          <p:cNvGrpSpPr/>
          <p:nvPr userDrawn="1">
            <p:custDataLst>
              <p:tags r:id="rId3"/>
            </p:custDataLst>
          </p:nvPr>
        </p:nvGrpSpPr>
        <p:grpSpPr>
          <a:xfrm flipH="1" flipV="1">
            <a:off x="10803890" y="5575935"/>
            <a:ext cx="878205" cy="836930"/>
            <a:chOff x="605" y="682"/>
            <a:chExt cx="1383" cy="1318"/>
          </a:xfrm>
        </p:grpSpPr>
        <p:sp>
          <p:nvSpPr>
            <p:cNvPr id="10" name="菱形 9"/>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6"/>
            </p:custDataLst>
          </p:nvPr>
        </p:nvSpPr>
        <p:spPr>
          <a:xfrm>
            <a:off x="1281600" y="1249200"/>
            <a:ext cx="9626400" cy="723600"/>
          </a:xfrm>
        </p:spPr>
        <p:txBody>
          <a:bodyPr lIns="90000" tIns="46800" rIns="90000" bIns="46800" anchor="ctr"/>
          <a:lstStyle>
            <a:lvl1pP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7"/>
            </p:custDataLst>
          </p:nvPr>
        </p:nvSpPr>
        <p:spPr>
          <a:xfrm>
            <a:off x="1281113" y="2163600"/>
            <a:ext cx="9626600" cy="3445200"/>
          </a:xfrm>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8530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75000"/>
                  <a:lumOff val="25000"/>
                </a:schemeClr>
              </a:solidFill>
              <a:latin typeface="Arial" panose="020B0604020202020204" pitchFamily="34" charset="0"/>
              <a:ea typeface="微软雅黑" panose="020B0503020204020204" pitchFamily="34" charset="-122"/>
              <a:sym typeface="+mn-ea"/>
            </a:endParaRPr>
          </a:p>
        </p:txBody>
      </p:sp>
      <p:grpSp>
        <p:nvGrpSpPr>
          <p:cNvPr id="10" name="组合 9"/>
          <p:cNvGrpSpPr/>
          <p:nvPr userDrawn="1">
            <p:custDataLst>
              <p:tags r:id="rId3"/>
            </p:custDataLst>
          </p:nvPr>
        </p:nvGrpSpPr>
        <p:grpSpPr>
          <a:xfrm>
            <a:off x="293370" y="5827395"/>
            <a:ext cx="734695" cy="720090"/>
            <a:chOff x="293370" y="5827395"/>
            <a:chExt cx="734695" cy="720090"/>
          </a:xfrm>
        </p:grpSpPr>
        <p:sp>
          <p:nvSpPr>
            <p:cNvPr id="11" name="椭圆 10"/>
            <p:cNvSpPr/>
            <p:nvPr>
              <p:custDataLst>
                <p:tags r:id="rId4"/>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椭圆 11"/>
            <p:cNvSpPr/>
            <p:nvPr>
              <p:custDataLst>
                <p:tags r:id="rId5"/>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6"/>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7"/>
            </p:custDataLst>
          </p:nvPr>
        </p:nvSpPr>
        <p:spPr>
          <a:xfrm>
            <a:off x="583200" y="770400"/>
            <a:ext cx="3960000" cy="882000"/>
          </a:xfrm>
        </p:spPr>
        <p:txBody>
          <a:bodyPr lIns="90000" tIns="46800" rIns="90000" bIns="46800" anchor="ctr"/>
          <a:lstStyle>
            <a:lvl1pP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编辑标题</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userDrawn="1">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11"/>
            </p:custDataLst>
          </p:nvPr>
        </p:nvSpPr>
        <p:spPr>
          <a:xfrm>
            <a:off x="586800" y="1764000"/>
            <a:ext cx="3956400" cy="4093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userDrawn="1">
            <p:ph sz="quarter" idx="14"/>
            <p:custDataLst>
              <p:tags r:id="rId12"/>
            </p:custDataLst>
          </p:nvPr>
        </p:nvSpPr>
        <p:spPr>
          <a:xfrm>
            <a:off x="5101200" y="769938"/>
            <a:ext cx="6480000" cy="5087937"/>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6" name="组合 5"/>
          <p:cNvGrpSpPr/>
          <p:nvPr userDrawn="1">
            <p:custDataLst>
              <p:tags r:id="rId3"/>
            </p:custDataLst>
          </p:nvPr>
        </p:nvGrpSpPr>
        <p:grpSpPr>
          <a:xfrm>
            <a:off x="174625" y="128270"/>
            <a:ext cx="878205" cy="836930"/>
            <a:chOff x="605" y="682"/>
            <a:chExt cx="1383" cy="1318"/>
          </a:xfrm>
        </p:grpSpPr>
        <p:sp>
          <p:nvSpPr>
            <p:cNvPr id="12" name="菱形 11"/>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a:xfrm>
            <a:off x="612000" y="781200"/>
            <a:ext cx="10976400" cy="626400"/>
          </a:xfrm>
        </p:spPr>
        <p:txBody>
          <a:bodyPr lIns="90000" tIns="46800" rIns="90000" bIns="46800" anchor="ctr">
            <a:normAutofit/>
          </a:bodyPr>
          <a:lstStyle>
            <a:lvl1pPr algn="ct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7"/>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612000" y="1659600"/>
            <a:ext cx="10975975" cy="828000"/>
          </a:xfrm>
        </p:spPr>
        <p:txBody>
          <a:bodyPr lIns="90000" tIns="46800" rIns="90000" bIns="46800">
            <a:normAutofit/>
          </a:bodyPr>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1"/>
            </p:custDataLst>
          </p:nvPr>
        </p:nvSpPr>
        <p:spPr>
          <a:xfrm>
            <a:off x="612775" y="2808000"/>
            <a:ext cx="10965600" cy="3430800"/>
          </a:xfrm>
        </p:spPr>
        <p:txBody>
          <a:bodyPr lIns="90000" tIns="46800" rIns="90000" bIns="46800">
            <a:normAutofit/>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grpSp>
        <p:nvGrpSpPr>
          <p:cNvPr id="14" name="组合 13"/>
          <p:cNvGrpSpPr/>
          <p:nvPr userDrawn="1">
            <p:custDataLst>
              <p:tags r:id="rId2"/>
            </p:custDataLst>
          </p:nvPr>
        </p:nvGrpSpPr>
        <p:grpSpPr>
          <a:xfrm>
            <a:off x="244652" y="224212"/>
            <a:ext cx="734695" cy="720090"/>
            <a:chOff x="293370" y="5827395"/>
            <a:chExt cx="734695" cy="720090"/>
          </a:xfrm>
        </p:grpSpPr>
        <p:sp>
          <p:nvSpPr>
            <p:cNvPr id="15" name="椭圆 14"/>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 name="矩形 7"/>
          <p:cNvSpPr/>
          <p:nvPr userDrawn="1">
            <p:custDataLst>
              <p:tags r:id="rId6"/>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604800" y="669600"/>
            <a:ext cx="10976400" cy="565200"/>
          </a:xfrm>
        </p:spPr>
        <p:txBody>
          <a:bodyPr lIns="90000" tIns="46800" rIns="90000" bIns="46800" anchor="ctr"/>
          <a:lstStyle>
            <a:lvl1pPr algn="ct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604837" y="1681200"/>
            <a:ext cx="10990800" cy="3211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2"/>
            </p:custDataLst>
          </p:nvPr>
        </p:nvSpPr>
        <p:spPr>
          <a:xfrm>
            <a:off x="594000" y="5180400"/>
            <a:ext cx="11001600" cy="10116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1249852" y="5954355"/>
            <a:ext cx="734695" cy="720090"/>
            <a:chOff x="293370" y="5827395"/>
            <a:chExt cx="734695" cy="720090"/>
          </a:xfrm>
        </p:grpSpPr>
        <p:sp>
          <p:nvSpPr>
            <p:cNvPr id="16" name="椭圆 15"/>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椭圆 20"/>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 name="矩形 9"/>
          <p:cNvSpPr/>
          <p:nvPr userDrawn="1">
            <p:custDataLst>
              <p:tags r:id="rId6"/>
            </p:custDataLst>
          </p:nvPr>
        </p:nvSpPr>
        <p:spPr>
          <a:xfrm>
            <a:off x="0" y="127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cap="all"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579600" y="237600"/>
            <a:ext cx="11037600" cy="441964"/>
          </a:xfrm>
        </p:spPr>
        <p:txBody>
          <a:bodyPr lIns="90000" tIns="46800" rIns="90000" bIns="46800">
            <a:noAutofit/>
          </a:bodyPr>
          <a:lstStyle>
            <a:lvl1pPr>
              <a:defRPr sz="3200" b="1"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579600" y="1663200"/>
            <a:ext cx="53424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6242400" y="1663200"/>
            <a:ext cx="53676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3"/>
            </p:custDataLst>
          </p:nvPr>
        </p:nvSpPr>
        <p:spPr>
          <a:xfrm>
            <a:off x="572400" y="4816800"/>
            <a:ext cx="53424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4"/>
            </p:custDataLst>
          </p:nvPr>
        </p:nvSpPr>
        <p:spPr>
          <a:xfrm>
            <a:off x="6253200" y="4813200"/>
            <a:ext cx="53676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7827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19" name="组合 18"/>
          <p:cNvGrpSpPr/>
          <p:nvPr userDrawn="1">
            <p:custDataLst>
              <p:tags r:id="rId3"/>
            </p:custDataLst>
          </p:nvPr>
        </p:nvGrpSpPr>
        <p:grpSpPr>
          <a:xfrm rot="0">
            <a:off x="11285220" y="6017895"/>
            <a:ext cx="734695" cy="720090"/>
            <a:chOff x="11285220" y="6017894"/>
            <a:chExt cx="734695" cy="720089"/>
          </a:xfrm>
        </p:grpSpPr>
        <p:sp>
          <p:nvSpPr>
            <p:cNvPr id="23" name="椭圆 22"/>
            <p:cNvSpPr/>
            <p:nvPr>
              <p:custDataLst>
                <p:tags r:id="rId4"/>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椭圆 23"/>
            <p:cNvSpPr/>
            <p:nvPr>
              <p:custDataLst>
                <p:tags r:id="rId5"/>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椭圆 24"/>
            <p:cNvSpPr/>
            <p:nvPr>
              <p:custDataLst>
                <p:tags r:id="rId6"/>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0" name="组合 19"/>
          <p:cNvGrpSpPr/>
          <p:nvPr userDrawn="1">
            <p:custDataLst>
              <p:tags r:id="rId7"/>
            </p:custDataLst>
          </p:nvPr>
        </p:nvGrpSpPr>
        <p:grpSpPr>
          <a:xfrm rot="0">
            <a:off x="98425" y="71120"/>
            <a:ext cx="878205" cy="836930"/>
            <a:chOff x="245" y="202"/>
            <a:chExt cx="1383" cy="1318"/>
          </a:xfrm>
        </p:grpSpPr>
        <p:sp>
          <p:nvSpPr>
            <p:cNvPr id="21" name="菱形 20"/>
            <p:cNvSpPr/>
            <p:nvPr>
              <p:custDataLst>
                <p:tags r:id="rId8"/>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p:custDataLst>
                <p:tags r:id="rId9"/>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10"/>
            </p:custDataLst>
          </p:nvPr>
        </p:nvSpPr>
        <p:spPr>
          <a:xfrm>
            <a:off x="1522800" y="1339200"/>
            <a:ext cx="9144000" cy="2386800"/>
          </a:xfrm>
        </p:spPr>
        <p:txBody>
          <a:bodyPr lIns="90000" tIns="46800" rIns="90000" bIns="46800" anchor="b"/>
          <a:lstStyle>
            <a:lvl1pPr algn="ctr">
              <a:defRPr sz="6000"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1"/>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3"/>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4"/>
            </p:custDataLst>
          </p:nvPr>
        </p:nvSpPr>
        <p:spPr>
          <a:xfrm>
            <a:off x="1522413" y="3862800"/>
            <a:ext cx="9144000" cy="1656000"/>
          </a:xfrm>
        </p:spPr>
        <p:txBody>
          <a:bodyPr lIns="90000" tIns="46800" rIns="90000" bIns="46800"/>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矩形 3"/>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pic>
        <p:nvPicPr>
          <p:cNvPr id="5" name="图片 4" descr="pexels-photo-3544567"/>
          <p:cNvPicPr>
            <a:picLocks noChangeAspect="1"/>
          </p:cNvPicPr>
          <p:nvPr userDrawn="1">
            <p:custDataLst>
              <p:tags r:id="rId3"/>
            </p:custDataLst>
          </p:nvPr>
        </p:nvPicPr>
        <p:blipFill>
          <a:blip r:embed="rId4"/>
          <a:stretch>
            <a:fillRect/>
          </a:stretch>
        </p:blipFill>
        <p:spPr>
          <a:xfrm>
            <a:off x="7633970" y="697230"/>
            <a:ext cx="3566795" cy="5346065"/>
          </a:xfrm>
          <a:prstGeom prst="rect">
            <a:avLst/>
          </a:prstGeom>
        </p:spPr>
      </p:pic>
      <p:sp>
        <p:nvSpPr>
          <p:cNvPr id="6" name="减号 5"/>
          <p:cNvSpPr/>
          <p:nvPr userDrawn="1">
            <p:custDataLst>
              <p:tags r:id="rId5"/>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6"/>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减号 9"/>
          <p:cNvSpPr/>
          <p:nvPr userDrawn="1">
            <p:custDataLst>
              <p:tags r:id="rId7"/>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8"/>
          <p:cNvSpPr/>
          <p:nvPr userDrawn="1">
            <p:custDataLst>
              <p:tags r:id="rId8"/>
            </p:custDataLst>
          </p:nvPr>
        </p:nvSpPr>
        <p:spPr>
          <a:xfrm rot="720000">
            <a:off x="-52030" y="5929375"/>
            <a:ext cx="1380820" cy="1076856"/>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9"/>
          <p:cNvSpPr/>
          <p:nvPr userDrawn="1">
            <p:custDataLst>
              <p:tags r:id="rId9"/>
            </p:custDataLst>
          </p:nvPr>
        </p:nvSpPr>
        <p:spPr>
          <a:xfrm rot="720000">
            <a:off x="1015867" y="5803918"/>
            <a:ext cx="1179830" cy="1082562"/>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userDrawn="1">
            <p:custDataLst>
              <p:tags r:id="rId10"/>
            </p:custDataLst>
          </p:nvPr>
        </p:nvSpPr>
        <p:spPr>
          <a:xfrm rot="720000">
            <a:off x="670560" y="562546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1"/>
          <p:cNvSpPr/>
          <p:nvPr userDrawn="1">
            <p:custDataLst>
              <p:tags r:id="rId11"/>
            </p:custDataLst>
          </p:nvPr>
        </p:nvSpPr>
        <p:spPr>
          <a:xfrm rot="720000">
            <a:off x="1981774" y="6640392"/>
            <a:ext cx="487519" cy="288587"/>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22"/>
          <p:cNvSpPr/>
          <p:nvPr userDrawn="1">
            <p:custDataLst>
              <p:tags r:id="rId12"/>
            </p:custDataLst>
          </p:nvPr>
        </p:nvSpPr>
        <p:spPr>
          <a:xfrm rot="720000">
            <a:off x="2170405" y="5803796"/>
            <a:ext cx="1179830" cy="109374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任意多边形 24"/>
          <p:cNvSpPr/>
          <p:nvPr userDrawn="1">
            <p:custDataLst>
              <p:tags r:id="rId13"/>
            </p:custDataLst>
          </p:nvPr>
        </p:nvSpPr>
        <p:spPr>
          <a:xfrm rot="720000">
            <a:off x="-54584" y="5365642"/>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任意多边形 25"/>
          <p:cNvSpPr/>
          <p:nvPr userDrawn="1">
            <p:custDataLst>
              <p:tags r:id="rId14"/>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2" name="任意多边形 26"/>
          <p:cNvSpPr/>
          <p:nvPr userDrawn="1">
            <p:custDataLst>
              <p:tags r:id="rId15"/>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任意多边形 27"/>
          <p:cNvSpPr/>
          <p:nvPr userDrawn="1">
            <p:custDataLst>
              <p:tags r:id="rId16"/>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任意多边形 28"/>
          <p:cNvSpPr/>
          <p:nvPr userDrawn="1">
            <p:custDataLst>
              <p:tags r:id="rId17"/>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任意多边形 29"/>
          <p:cNvSpPr/>
          <p:nvPr userDrawn="1">
            <p:custDataLst>
              <p:tags r:id="rId18"/>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菱形 39"/>
          <p:cNvSpPr/>
          <p:nvPr userDrawn="1">
            <p:custDataLst>
              <p:tags r:id="rId19"/>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p:ph type="ctrTitle" hasCustomPrompt="1"/>
            <p:custDataLst>
              <p:tags r:id="rId20"/>
            </p:custDataLst>
          </p:nvPr>
        </p:nvSpPr>
        <p:spPr>
          <a:xfrm>
            <a:off x="1348672" y="2147758"/>
            <a:ext cx="5784850" cy="1864557"/>
          </a:xfrm>
        </p:spPr>
        <p:txBody>
          <a:bodyPr wrap="square" lIns="91440" tIns="45720" rIns="91440" bIns="0" anchor="b" anchorCtr="0">
            <a:normAutofit/>
          </a:bodyPr>
          <a:lstStyle>
            <a:lvl1pPr algn="ctr">
              <a:defRPr sz="5400" b="0" i="0" spc="300" baseline="0">
                <a:solidFill>
                  <a:schemeClr val="tx1">
                    <a:lumMod val="85000"/>
                    <a:lumOff val="15000"/>
                  </a:schemeClr>
                </a:solidFill>
                <a:effectLst/>
                <a:ea typeface="汉仪旗黑-85S" panose="00020600040101010101" pitchFamily="18" charset="-122"/>
              </a:defRPr>
            </a:lvl1pPr>
          </a:lstStyle>
          <a:p>
            <a:r>
              <a:rPr lang="zh-CN" altLang="en-US" dirty="0"/>
              <a:t>编辑标题</a:t>
            </a:r>
            <a:endParaRPr lang="zh-CN" altLang="en-US" dirty="0"/>
          </a:p>
        </p:txBody>
      </p:sp>
      <p:sp>
        <p:nvSpPr>
          <p:cNvPr id="3" name="副标题 2"/>
          <p:cNvSpPr>
            <a:spLocks noGrp="1"/>
          </p:cNvSpPr>
          <p:nvPr>
            <p:ph type="subTitle" idx="1" hasCustomPrompt="1"/>
            <p:custDataLst>
              <p:tags r:id="rId21"/>
            </p:custDataLst>
          </p:nvPr>
        </p:nvSpPr>
        <p:spPr>
          <a:xfrm>
            <a:off x="1348037" y="4061385"/>
            <a:ext cx="5784850" cy="591615"/>
          </a:xfrm>
        </p:spPr>
        <p:txBody>
          <a:bodyPr wrap="square" lIns="91440" tIns="45720" rIns="91440" bIns="45720" anchor="ctr" anchorCtr="0">
            <a:normAutofit/>
          </a:bodyPr>
          <a:lstStyle>
            <a:lvl1pPr marL="0" indent="0" algn="ctr" eaLnBrk="1" fontAlgn="auto" latinLnBrk="0" hangingPunct="1">
              <a:lnSpc>
                <a:spcPct val="110000"/>
              </a:lnSpc>
              <a:buNone/>
              <a:defRPr sz="16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22"/>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23"/>
            </p:custDataLst>
          </p:nvPr>
        </p:nvSpPr>
        <p:spPr/>
        <p:txBody>
          <a:bodyPr/>
          <a:lstStyle/>
          <a:p>
            <a:endParaRPr lang="zh-CN" altLang="en-US" dirty="0"/>
          </a:p>
        </p:txBody>
      </p:sp>
      <p:sp>
        <p:nvSpPr>
          <p:cNvPr id="18" name="灯片编号占位符 17"/>
          <p:cNvSpPr>
            <a:spLocks noGrp="1"/>
          </p:cNvSpPr>
          <p:nvPr>
            <p:ph type="sldNum" sz="quarter" idx="12"/>
            <p:custDataLst>
              <p:tags r:id="rId24"/>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9"/>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9"/>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29" name="组合 28"/>
          <p:cNvGrpSpPr/>
          <p:nvPr userDrawn="1">
            <p:custDataLst>
              <p:tags r:id="rId2"/>
            </p:custDataLst>
          </p:nvPr>
        </p:nvGrpSpPr>
        <p:grpSpPr>
          <a:xfrm>
            <a:off x="-110173" y="4802188"/>
            <a:ext cx="12394883" cy="2278697"/>
            <a:chOff x="-110173" y="4802188"/>
            <a:chExt cx="12394883" cy="2278697"/>
          </a:xfrm>
        </p:grpSpPr>
        <p:sp>
          <p:nvSpPr>
            <p:cNvPr id="16" name="菱形 15"/>
            <p:cNvSpPr/>
            <p:nvPr>
              <p:custDataLst>
                <p:tags r:id="rId3"/>
              </p:custDataLst>
            </p:nvPr>
          </p:nvSpPr>
          <p:spPr>
            <a:xfrm rot="6120000" flipH="1">
              <a:off x="2371090" y="481711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菱形 23"/>
            <p:cNvSpPr/>
            <p:nvPr>
              <p:custDataLst>
                <p:tags r:id="rId4"/>
              </p:custDataLst>
            </p:nvPr>
          </p:nvSpPr>
          <p:spPr>
            <a:xfrm rot="16920000">
              <a:off x="8746490" y="484886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任意多边形 18"/>
            <p:cNvSpPr/>
            <p:nvPr>
              <p:custDataLst>
                <p:tags r:id="rId5"/>
              </p:custDataLst>
            </p:nvPr>
          </p:nvSpPr>
          <p:spPr>
            <a:xfrm rot="6120000">
              <a:off x="-127000" y="5487035"/>
              <a:ext cx="1506220" cy="1472565"/>
            </a:xfrm>
            <a:custGeom>
              <a:avLst/>
              <a:gdLst>
                <a:gd name="ir" fmla="*/ w 3 4"/>
                <a:gd name="ib" fmla="*/ h 3 4"/>
              </a:gdLst>
              <a:ahLst/>
              <a:cxnLst>
                <a:cxn ang="3">
                  <a:pos x="hc" y="t"/>
                </a:cxn>
                <a:cxn ang="cd2">
                  <a:pos x="l" y="vc"/>
                </a:cxn>
                <a:cxn ang="cd4">
                  <a:pos x="hc" y="b"/>
                </a:cxn>
                <a:cxn ang="0">
                  <a:pos x="r" y="vc"/>
                </a:cxn>
              </a:cxnLst>
              <a:rect l="l" t="t" r="r" b="b"/>
              <a:pathLst>
                <a:path w="2372" h="2319">
                  <a:moveTo>
                    <a:pt x="1967" y="0"/>
                  </a:moveTo>
                  <a:lnTo>
                    <a:pt x="2372" y="1906"/>
                  </a:lnTo>
                  <a:lnTo>
                    <a:pt x="428" y="2319"/>
                  </a:lnTo>
                  <a:lnTo>
                    <a:pt x="0" y="1905"/>
                  </a:lnTo>
                  <a:lnTo>
                    <a:pt x="1967"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菱形 8"/>
            <p:cNvSpPr/>
            <p:nvPr>
              <p:custDataLst>
                <p:tags r:id="rId6"/>
              </p:custDataLst>
            </p:nvPr>
          </p:nvSpPr>
          <p:spPr>
            <a:xfrm rot="6120000">
              <a:off x="840105" y="561149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7"/>
              </p:custDataLst>
            </p:nvPr>
          </p:nvSpPr>
          <p:spPr>
            <a:xfrm rot="6120000">
              <a:off x="2016125" y="539623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22"/>
            <p:cNvSpPr/>
            <p:nvPr>
              <p:custDataLst>
                <p:tags r:id="rId8"/>
              </p:custDataLst>
            </p:nvPr>
          </p:nvSpPr>
          <p:spPr>
            <a:xfrm rot="6120000">
              <a:off x="2113915" y="5782945"/>
              <a:ext cx="1081405" cy="1138555"/>
            </a:xfrm>
            <a:custGeom>
              <a:avLst/>
              <a:gdLst>
                <a:gd name="ir" fmla="*/ w 3 4"/>
                <a:gd name="ib" fmla="*/ h 3 4"/>
              </a:gdLst>
              <a:ahLst/>
              <a:cxnLst>
                <a:cxn ang="3">
                  <a:pos x="hc" y="t"/>
                </a:cxn>
                <a:cxn ang="cd2">
                  <a:pos x="l" y="vc"/>
                </a:cxn>
                <a:cxn ang="cd4">
                  <a:pos x="hc" y="b"/>
                </a:cxn>
                <a:cxn ang="0">
                  <a:pos x="r" y="vc"/>
                </a:cxn>
              </a:cxnLst>
              <a:rect l="l" t="t" r="r" b="b"/>
              <a:pathLst>
                <a:path w="1703" h="1793">
                  <a:moveTo>
                    <a:pt x="926" y="0"/>
                  </a:moveTo>
                  <a:lnTo>
                    <a:pt x="1625" y="677"/>
                  </a:lnTo>
                  <a:lnTo>
                    <a:pt x="1703" y="1041"/>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24"/>
            <p:cNvSpPr/>
            <p:nvPr>
              <p:custDataLst>
                <p:tags r:id="rId9"/>
              </p:custDataLst>
            </p:nvPr>
          </p:nvSpPr>
          <p:spPr>
            <a:xfrm rot="6120000">
              <a:off x="1787525"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272" y="0"/>
                  </a:moveTo>
                  <a:lnTo>
                    <a:pt x="414" y="667"/>
                  </a:lnTo>
                  <a:lnTo>
                    <a:pt x="0" y="265"/>
                  </a:lnTo>
                  <a:lnTo>
                    <a:pt x="27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任意多边形 25"/>
            <p:cNvSpPr/>
            <p:nvPr>
              <p:custDataLst>
                <p:tags r:id="rId10"/>
              </p:custDataLst>
            </p:nvPr>
          </p:nvSpPr>
          <p:spPr>
            <a:xfrm rot="6120000" flipH="1">
              <a:off x="3404235" y="5318125"/>
              <a:ext cx="1413510" cy="1846580"/>
            </a:xfrm>
            <a:custGeom>
              <a:avLst/>
              <a:gdLst>
                <a:gd name="ir" fmla="*/ w 3 4"/>
                <a:gd name="ib" fmla="*/ h 3 4"/>
              </a:gdLst>
              <a:ahLst/>
              <a:cxnLst>
                <a:cxn ang="3">
                  <a:pos x="hc" y="t"/>
                </a:cxn>
                <a:cxn ang="cd2">
                  <a:pos x="l" y="vc"/>
                </a:cxn>
                <a:cxn ang="cd4">
                  <a:pos x="hc" y="b"/>
                </a:cxn>
                <a:cxn ang="0">
                  <a:pos x="r" y="vc"/>
                </a:cxn>
              </a:cxnLst>
              <a:rect l="l" t="t" r="r" b="b"/>
              <a:pathLst>
                <a:path w="2226" h="2908">
                  <a:moveTo>
                    <a:pt x="724" y="0"/>
                  </a:moveTo>
                  <a:lnTo>
                    <a:pt x="2226" y="1454"/>
                  </a:lnTo>
                  <a:lnTo>
                    <a:pt x="724" y="2908"/>
                  </a:lnTo>
                  <a:lnTo>
                    <a:pt x="0" y="2207"/>
                  </a:lnTo>
                  <a:lnTo>
                    <a:pt x="403" y="311"/>
                  </a:lnTo>
                  <a:lnTo>
                    <a:pt x="724"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6"/>
            <p:cNvSpPr/>
            <p:nvPr>
              <p:custDataLst>
                <p:tags r:id="rId11"/>
              </p:custDataLst>
            </p:nvPr>
          </p:nvSpPr>
          <p:spPr>
            <a:xfrm rot="6120000" flipH="1">
              <a:off x="3040380"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142" y="0"/>
                  </a:moveTo>
                  <a:lnTo>
                    <a:pt x="414" y="265"/>
                  </a:lnTo>
                  <a:lnTo>
                    <a:pt x="0" y="667"/>
                  </a:lnTo>
                  <a:lnTo>
                    <a:pt x="14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12"/>
              </p:custDataLst>
            </p:nvPr>
          </p:nvSpPr>
          <p:spPr>
            <a:xfrm rot="6120000" flipH="1">
              <a:off x="2854960" y="553910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3"/>
              </p:custDataLst>
            </p:nvPr>
          </p:nvSpPr>
          <p:spPr>
            <a:xfrm rot="6120000">
              <a:off x="860425" y="51384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
            <p:cNvSpPr/>
            <p:nvPr>
              <p:custDataLst>
                <p:tags r:id="rId14"/>
              </p:custDataLst>
            </p:nvPr>
          </p:nvSpPr>
          <p:spPr>
            <a:xfrm rot="16920000" flipH="1">
              <a:off x="10833735" y="5586095"/>
              <a:ext cx="1362710" cy="1539240"/>
            </a:xfrm>
            <a:custGeom>
              <a:avLst/>
              <a:gdLst>
                <a:gd name="ir" fmla="*/ w 3 4"/>
                <a:gd name="ib" fmla="*/ h 3 4"/>
              </a:gdLst>
              <a:ahLst/>
              <a:cxnLst>
                <a:cxn ang="3">
                  <a:pos x="hc" y="t"/>
                </a:cxn>
                <a:cxn ang="cd2">
                  <a:pos x="l" y="vc"/>
                </a:cxn>
                <a:cxn ang="cd4">
                  <a:pos x="hc" y="b"/>
                </a:cxn>
                <a:cxn ang="0">
                  <a:pos x="r" y="vc"/>
                </a:cxn>
              </a:cxnLst>
              <a:rect l="l" t="t" r="r" b="b"/>
              <a:pathLst>
                <a:path w="2146" h="2424">
                  <a:moveTo>
                    <a:pt x="2146" y="0"/>
                  </a:moveTo>
                  <a:lnTo>
                    <a:pt x="1630" y="2424"/>
                  </a:lnTo>
                  <a:lnTo>
                    <a:pt x="0" y="2077"/>
                  </a:lnTo>
                  <a:lnTo>
                    <a:pt x="2146"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5"/>
              </p:custDataLst>
            </p:nvPr>
          </p:nvSpPr>
          <p:spPr>
            <a:xfrm rot="16920000" flipH="1">
              <a:off x="9947275" y="571944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6"/>
              </p:custDataLst>
            </p:nvPr>
          </p:nvSpPr>
          <p:spPr>
            <a:xfrm rot="16920000" flipH="1">
              <a:off x="9306560" y="550418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任意多边形 17"/>
            <p:cNvSpPr/>
            <p:nvPr>
              <p:custDataLst>
                <p:tags r:id="rId17"/>
              </p:custDataLst>
            </p:nvPr>
          </p:nvSpPr>
          <p:spPr>
            <a:xfrm rot="16920000" flipH="1">
              <a:off x="8843010" y="5846445"/>
              <a:ext cx="989965" cy="1138555"/>
            </a:xfrm>
            <a:custGeom>
              <a:avLst/>
              <a:gdLst>
                <a:gd name="ir" fmla="*/ w 3 4"/>
                <a:gd name="ib" fmla="*/ h 3 4"/>
              </a:gdLst>
              <a:ahLst/>
              <a:cxnLst>
                <a:cxn ang="3">
                  <a:pos x="hc" y="t"/>
                </a:cxn>
                <a:cxn ang="cd2">
                  <a:pos x="l" y="vc"/>
                </a:cxn>
                <a:cxn ang="cd4">
                  <a:pos x="hc" y="b"/>
                </a:cxn>
                <a:cxn ang="0">
                  <a:pos x="r" y="vc"/>
                </a:cxn>
              </a:cxnLst>
              <a:rect l="l" t="t" r="r" b="b"/>
              <a:pathLst>
                <a:path w="1559" h="1793">
                  <a:moveTo>
                    <a:pt x="926" y="0"/>
                  </a:moveTo>
                  <a:lnTo>
                    <a:pt x="1559" y="613"/>
                  </a:lnTo>
                  <a:lnTo>
                    <a:pt x="1408" y="1327"/>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任意多边形 30"/>
            <p:cNvSpPr/>
            <p:nvPr>
              <p:custDataLst>
                <p:tags r:id="rId18"/>
              </p:custDataLst>
            </p:nvPr>
          </p:nvSpPr>
          <p:spPr>
            <a:xfrm rot="16920000">
              <a:off x="7303770" y="5404485"/>
              <a:ext cx="1370965" cy="1846580"/>
            </a:xfrm>
            <a:custGeom>
              <a:avLst/>
              <a:gdLst>
                <a:gd name="ir" fmla="*/ w 3 4"/>
                <a:gd name="ib" fmla="*/ h 3 4"/>
              </a:gdLst>
              <a:ahLst/>
              <a:cxnLst>
                <a:cxn ang="3">
                  <a:pos x="hc" y="t"/>
                </a:cxn>
                <a:cxn ang="cd2">
                  <a:pos x="l" y="vc"/>
                </a:cxn>
                <a:cxn ang="cd4">
                  <a:pos x="hc" y="b"/>
                </a:cxn>
                <a:cxn ang="0">
                  <a:pos x="r" y="vc"/>
                </a:cxn>
              </a:cxnLst>
              <a:rect l="l" t="t" r="r" b="b"/>
              <a:pathLst>
                <a:path w="2159" h="2908">
                  <a:moveTo>
                    <a:pt x="657" y="0"/>
                  </a:moveTo>
                  <a:lnTo>
                    <a:pt x="2159" y="1454"/>
                  </a:lnTo>
                  <a:lnTo>
                    <a:pt x="657" y="2908"/>
                  </a:lnTo>
                  <a:lnTo>
                    <a:pt x="438" y="2695"/>
                  </a:lnTo>
                  <a:lnTo>
                    <a:pt x="0" y="636"/>
                  </a:lnTo>
                  <a:lnTo>
                    <a:pt x="657"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菱形 22"/>
            <p:cNvSpPr/>
            <p:nvPr>
              <p:custDataLst>
                <p:tags r:id="rId19"/>
              </p:custDataLst>
            </p:nvPr>
          </p:nvSpPr>
          <p:spPr>
            <a:xfrm rot="16920000">
              <a:off x="8468360" y="564705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菱形 24"/>
            <p:cNvSpPr/>
            <p:nvPr>
              <p:custDataLst>
                <p:tags r:id="rId20"/>
              </p:custDataLst>
            </p:nvPr>
          </p:nvSpPr>
          <p:spPr>
            <a:xfrm rot="16920000" flipH="1">
              <a:off x="10729595" y="53416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36"/>
            <p:cNvSpPr/>
            <p:nvPr>
              <p:custDataLst>
                <p:tags r:id="rId21"/>
              </p:custDataLst>
            </p:nvPr>
          </p:nvSpPr>
          <p:spPr>
            <a:xfrm rot="6120000" flipH="1">
              <a:off x="5636895" y="5788025"/>
              <a:ext cx="990600" cy="1595120"/>
            </a:xfrm>
            <a:custGeom>
              <a:avLst/>
              <a:gdLst>
                <a:gd name="ir" fmla="*/ w 3 4"/>
                <a:gd name="ib" fmla="*/ h 3 4"/>
              </a:gdLst>
              <a:ahLst/>
              <a:cxnLst>
                <a:cxn ang="3">
                  <a:pos x="hc" y="t"/>
                </a:cxn>
                <a:cxn ang="cd2">
                  <a:pos x="l" y="vc"/>
                </a:cxn>
                <a:cxn ang="cd4">
                  <a:pos x="hc" y="b"/>
                </a:cxn>
                <a:cxn ang="0">
                  <a:pos x="r" y="vc"/>
                </a:cxn>
              </a:cxnLst>
              <a:rect l="l" t="t" r="r" b="b"/>
              <a:pathLst>
                <a:path w="1560" h="2512">
                  <a:moveTo>
                    <a:pt x="534" y="0"/>
                  </a:moveTo>
                  <a:lnTo>
                    <a:pt x="1560" y="997"/>
                  </a:lnTo>
                  <a:lnTo>
                    <a:pt x="0" y="2512"/>
                  </a:lnTo>
                  <a:lnTo>
                    <a:pt x="53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菱形 26"/>
            <p:cNvSpPr/>
            <p:nvPr>
              <p:custDataLst>
                <p:tags r:id="rId22"/>
              </p:custDataLst>
            </p:nvPr>
          </p:nvSpPr>
          <p:spPr>
            <a:xfrm rot="6120000">
              <a:off x="5117465" y="5289550"/>
              <a:ext cx="1176020" cy="113855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23"/>
            </p:custDataLst>
          </p:nvPr>
        </p:nvSpPr>
        <p:spPr>
          <a:xfrm>
            <a:off x="3166846" y="3000111"/>
            <a:ext cx="5858307" cy="1106805"/>
          </a:xfrm>
        </p:spPr>
        <p:txBody>
          <a:bodyPr wrap="square" lIns="91440" tIns="0" rIns="91440" bIns="45720" anchor="t" anchorCtr="0">
            <a:normAutofit/>
          </a:bodyPr>
          <a:lstStyle>
            <a:lvl1pPr algn="ctr">
              <a:defRPr sz="2000" b="0" i="0" u="none" strike="noStrike" kern="1200" cap="none" spc="300" normalizeH="0" baseline="0">
                <a:solidFill>
                  <a:schemeClr val="tx1">
                    <a:lumMod val="85000"/>
                    <a:lumOff val="15000"/>
                  </a:schemeClr>
                </a:solidFill>
                <a:effectLst/>
                <a:uFillTx/>
                <a:ea typeface="汉仪旗黑-85S" panose="00020600040101010101" pitchFamily="18" charset="-122"/>
              </a:defRPr>
            </a:lvl1pPr>
          </a:lstStyle>
          <a:p>
            <a:r>
              <a:rPr lang="zh-CN" altLang="en-US" dirty="0"/>
              <a:t>编辑标题</a:t>
            </a:r>
            <a:endParaRPr lang="zh-CN" altLang="en-US" dirty="0"/>
          </a:p>
        </p:txBody>
      </p:sp>
      <p:sp>
        <p:nvSpPr>
          <p:cNvPr id="4" name="日期占位符 3"/>
          <p:cNvSpPr>
            <a:spLocks noGrp="1"/>
          </p:cNvSpPr>
          <p:nvPr userDrawn="1">
            <p:ph type="dt" sz="half" idx="10"/>
            <p:custDataLst>
              <p:tags r:id="rId2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userDrawn="1">
            <p:ph type="ftr" sz="quarter" idx="11"/>
            <p:custDataLst>
              <p:tags r:id="rId25"/>
            </p:custDataLst>
          </p:nvPr>
        </p:nvSpPr>
        <p:spPr/>
        <p:txBody>
          <a:bodyPr/>
          <a:lstStyle/>
          <a:p>
            <a:endParaRPr lang="zh-CN" altLang="en-US"/>
          </a:p>
        </p:txBody>
      </p:sp>
      <p:sp>
        <p:nvSpPr>
          <p:cNvPr id="6" name="灯片编号占位符 5"/>
          <p:cNvSpPr>
            <a:spLocks noGrp="1"/>
          </p:cNvSpPr>
          <p:nvPr userDrawn="1">
            <p:ph type="sldNum" sz="quarter" idx="12"/>
            <p:custDataLst>
              <p:tags r:id="rId2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grpSp>
        <p:nvGrpSpPr>
          <p:cNvPr id="16" name="组合 15"/>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userDrawn="1">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userDrawn="1">
            <p:ph sz="half" idx="1"/>
            <p:custDataLst>
              <p:tags r:id="rId9"/>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userDrawn="1">
            <p:ph sz="half" idx="2"/>
            <p:custDataLst>
              <p:tags r:id="rId10"/>
            </p:custDataLst>
          </p:nvPr>
        </p:nvSpPr>
        <p:spPr>
          <a:xfrm>
            <a:off x="6238877" y="952508"/>
            <a:ext cx="5283242" cy="5388907"/>
          </a:xfrm>
        </p:spPr>
        <p:txBody>
          <a:bodyPr>
            <a:noAutofit/>
          </a:bodyPr>
          <a:lstStyle>
            <a:lvl1pPr>
              <a:defRPr sz="1600" baseline="0">
                <a:latin typeface="Arial" panose="020B0604020202020204" pitchFamily="34" charset="0"/>
                <a:ea typeface="微软雅黑" panose="020B0503020204020204" pitchFamily="34" charset="-122"/>
              </a:defRPr>
            </a:lvl1pPr>
            <a:lvl2pPr>
              <a:defRPr sz="1600" baseline="0">
                <a:latin typeface="Arial" panose="020B0604020202020204" pitchFamily="34" charset="0"/>
                <a:ea typeface="微软雅黑" panose="020B0503020204020204" pitchFamily="34" charset="-122"/>
              </a:defRPr>
            </a:lvl2pPr>
            <a:lvl3pPr>
              <a:defRPr sz="1600" baseline="0">
                <a:latin typeface="Arial" panose="020B0604020202020204" pitchFamily="34" charset="0"/>
                <a:ea typeface="微软雅黑" panose="020B0503020204020204" pitchFamily="34" charset="-122"/>
              </a:defRPr>
            </a:lvl3pPr>
            <a:lvl4pPr>
              <a:defRPr sz="1600" baseline="0">
                <a:latin typeface="Arial" panose="020B0604020202020204" pitchFamily="34" charset="0"/>
                <a:ea typeface="微软雅黑" panose="020B0503020204020204" pitchFamily="34" charset="-122"/>
              </a:defRPr>
            </a:lvl4pPr>
            <a:lvl5pPr>
              <a:defRPr sz="1600"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userDrawn="1">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userDrawn="1">
            <p:ph type="ftr" sz="quarter" idx="11"/>
            <p:custDataLst>
              <p:tags r:id="rId12"/>
            </p:custDataLst>
          </p:nvPr>
        </p:nvSpPr>
        <p:spPr/>
        <p:txBody>
          <a:bodyPr/>
          <a:lstStyle/>
          <a:p>
            <a:endParaRPr lang="zh-CN" altLang="en-US"/>
          </a:p>
        </p:txBody>
      </p:sp>
      <p:sp>
        <p:nvSpPr>
          <p:cNvPr id="7" name="灯片编号占位符 6"/>
          <p:cNvSpPr>
            <a:spLocks noGrp="1"/>
          </p:cNvSpPr>
          <p:nvPr userDrawn="1">
            <p:ph type="sldNum" sz="quarter" idx="12"/>
            <p:custDataLst>
              <p:tags r:id="rId13"/>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98425" y="71120"/>
            <a:ext cx="11921490" cy="6666863"/>
            <a:chOff x="98425" y="71120"/>
            <a:chExt cx="11921490" cy="6666863"/>
          </a:xfrm>
        </p:grpSpPr>
        <p:grpSp>
          <p:nvGrpSpPr>
            <p:cNvPr id="11" name="组合 10"/>
            <p:cNvGrpSpPr/>
            <p:nvPr userDrawn="1"/>
          </p:nvGrpSpPr>
          <p:grpSpPr>
            <a:xfrm>
              <a:off x="11285220" y="6017894"/>
              <a:ext cx="734695" cy="720089"/>
              <a:chOff x="11285220" y="6017894"/>
              <a:chExt cx="734695" cy="720089"/>
            </a:xfrm>
          </p:grpSpPr>
          <p:sp>
            <p:nvSpPr>
              <p:cNvPr id="15" name="椭圆 14"/>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p:cNvGrpSpPr/>
            <p:nvPr userDrawn="1"/>
          </p:nvGrpSpPr>
          <p:grpSpPr>
            <a:xfrm>
              <a:off x="98425" y="71120"/>
              <a:ext cx="878205" cy="836930"/>
              <a:chOff x="245" y="202"/>
              <a:chExt cx="1383" cy="1318"/>
            </a:xfrm>
          </p:grpSpPr>
          <p:sp>
            <p:nvSpPr>
              <p:cNvPr id="13" name="菱形 12"/>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9"/>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0"/>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1"/>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2"/>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3"/>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4"/>
            </p:custDataLst>
          </p:nvPr>
        </p:nvSpPr>
        <p:spPr/>
        <p:txBody>
          <a:bodyPr/>
          <a:lstStyle/>
          <a:p>
            <a:endParaRPr lang="zh-CN" altLang="en-US"/>
          </a:p>
        </p:txBody>
      </p:sp>
      <p:sp>
        <p:nvSpPr>
          <p:cNvPr id="9" name="灯片编号占位符 8"/>
          <p:cNvSpPr>
            <a:spLocks noGrp="1"/>
          </p:cNvSpPr>
          <p:nvPr>
            <p:ph type="sldNum" sz="quarter" idx="12"/>
            <p:custDataLst>
              <p:tags r:id="rId1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7" name="任意多边形 10"/>
          <p:cNvSpPr/>
          <p:nvPr userDrawn="1">
            <p:custDataLst>
              <p:tags r:id="rId2"/>
            </p:custDataLst>
          </p:nvPr>
        </p:nvSpPr>
        <p:spPr>
          <a:xfrm flipH="1">
            <a:off x="-215582" y="0"/>
            <a:ext cx="7588726" cy="686181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1951" h="10806">
                <a:moveTo>
                  <a:pt x="2702" y="0"/>
                </a:moveTo>
                <a:lnTo>
                  <a:pt x="11951" y="0"/>
                </a:lnTo>
                <a:lnTo>
                  <a:pt x="11951" y="10806"/>
                </a:lnTo>
                <a:lnTo>
                  <a:pt x="0" y="10806"/>
                </a:lnTo>
                <a:lnTo>
                  <a:pt x="2702"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18"/>
          <p:cNvSpPr/>
          <p:nvPr>
            <p:custDataLst>
              <p:tags r:id="rId3"/>
            </p:custDataLst>
          </p:nvPr>
        </p:nvSpPr>
        <p:spPr>
          <a:xfrm rot="720000">
            <a:off x="8451850" y="4382770"/>
            <a:ext cx="3952240" cy="2800350"/>
          </a:xfrm>
          <a:custGeom>
            <a:avLst/>
            <a:gdLst>
              <a:gd name="ir" fmla="*/ w 3 4"/>
              <a:gd name="ib" fmla="*/ h 3 4"/>
            </a:gdLst>
            <a:ahLst/>
            <a:cxnLst>
              <a:cxn ang="3">
                <a:pos x="hc" y="t"/>
              </a:cxn>
              <a:cxn ang="cd2">
                <a:pos x="l" y="vc"/>
              </a:cxn>
              <a:cxn ang="cd4">
                <a:pos x="hc" y="b"/>
              </a:cxn>
              <a:cxn ang="0">
                <a:pos x="r" y="vc"/>
              </a:cxn>
            </a:cxnLst>
            <a:rect l="l" t="t" r="r" b="b"/>
            <a:pathLst>
              <a:path w="6224" h="4410">
                <a:moveTo>
                  <a:pt x="3573" y="0"/>
                </a:moveTo>
                <a:lnTo>
                  <a:pt x="6029" y="2378"/>
                </a:lnTo>
                <a:lnTo>
                  <a:pt x="6224" y="3296"/>
                </a:lnTo>
                <a:lnTo>
                  <a:pt x="983" y="4410"/>
                </a:lnTo>
                <a:lnTo>
                  <a:pt x="0" y="3459"/>
                </a:lnTo>
                <a:lnTo>
                  <a:pt x="3573"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4"/>
            </p:custDataLst>
          </p:nvPr>
        </p:nvSpPr>
        <p:spPr>
          <a:xfrm rot="720000">
            <a:off x="8595995" y="3960495"/>
            <a:ext cx="1535430" cy="148653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720000">
            <a:off x="8327390" y="31115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6"/>
            </p:custDataLst>
          </p:nvPr>
        </p:nvSpPr>
        <p:spPr>
          <a:xfrm rot="720000">
            <a:off x="10727690" y="5461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7"/>
            </p:custDataLst>
          </p:nvPr>
        </p:nvSpPr>
        <p:spPr>
          <a:xfrm rot="720000">
            <a:off x="8881110" y="2371725"/>
            <a:ext cx="1535430" cy="148653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8"/>
            </p:custDataLst>
          </p:nvPr>
        </p:nvSpPr>
        <p:spPr>
          <a:xfrm rot="720000">
            <a:off x="9977755" y="365252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9"/>
            </p:custDataLst>
          </p:nvPr>
        </p:nvSpPr>
        <p:spPr>
          <a:xfrm rot="720000" flipH="1">
            <a:off x="8475345" y="25400"/>
            <a:ext cx="2490470" cy="241109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菱形 15"/>
          <p:cNvSpPr/>
          <p:nvPr>
            <p:custDataLst>
              <p:tags r:id="rId10"/>
            </p:custDataLst>
          </p:nvPr>
        </p:nvSpPr>
        <p:spPr>
          <a:xfrm rot="720000" flipH="1">
            <a:off x="9977755" y="2016760"/>
            <a:ext cx="836295" cy="812165"/>
          </a:xfrm>
          <a:prstGeom prst="diamond">
            <a:avLst/>
          </a:prstGeom>
          <a:solidFill>
            <a:srgbClr val="019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1"/>
            </p:custDataLst>
          </p:nvPr>
        </p:nvSpPr>
        <p:spPr>
          <a:xfrm rot="720000" flipH="1">
            <a:off x="8514080" y="201676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8"/>
          <p:cNvSpPr/>
          <p:nvPr>
            <p:custDataLst>
              <p:tags r:id="rId12"/>
            </p:custDataLst>
          </p:nvPr>
        </p:nvSpPr>
        <p:spPr>
          <a:xfrm rot="720000" flipH="1">
            <a:off x="9832340" y="728980"/>
            <a:ext cx="2771775" cy="4209415"/>
          </a:xfrm>
          <a:custGeom>
            <a:avLst/>
            <a:gdLst>
              <a:gd name="ir" fmla="*/ w 3 4"/>
              <a:gd name="ib" fmla="*/ h 3 4"/>
            </a:gdLst>
            <a:ahLst/>
            <a:cxnLst>
              <a:cxn ang="3">
                <a:pos x="hc" y="t"/>
              </a:cxn>
              <a:cxn ang="cd2">
                <a:pos x="l" y="vc"/>
              </a:cxn>
              <a:cxn ang="cd4">
                <a:pos x="hc" y="b"/>
              </a:cxn>
              <a:cxn ang="0">
                <a:pos x="r" y="vc"/>
              </a:cxn>
            </a:cxnLst>
            <a:rect l="l" t="t" r="r" b="b"/>
            <a:pathLst>
              <a:path w="4365" h="6629">
                <a:moveTo>
                  <a:pt x="1279" y="0"/>
                </a:moveTo>
                <a:lnTo>
                  <a:pt x="4365" y="2998"/>
                </a:lnTo>
                <a:lnTo>
                  <a:pt x="627" y="6629"/>
                </a:lnTo>
                <a:lnTo>
                  <a:pt x="0" y="6019"/>
                </a:lnTo>
                <a:lnTo>
                  <a:pt x="127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3"/>
            </p:custDataLst>
          </p:nvPr>
        </p:nvSpPr>
        <p:spPr>
          <a:xfrm rot="720000" flipH="1">
            <a:off x="7564120" y="2263140"/>
            <a:ext cx="1228725" cy="1189990"/>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4"/>
            </p:custDataLst>
          </p:nvPr>
        </p:nvSpPr>
        <p:spPr>
          <a:xfrm rot="720000">
            <a:off x="7991475" y="4620895"/>
            <a:ext cx="836295" cy="812165"/>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userDrawn="1">
            <p:ph type="title"/>
            <p:custDataLst>
              <p:tags r:id="rId15"/>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汉仪旗黑-85S" panose="00020600040101010101" pitchFamily="18" charset="-122"/>
                <a:ea typeface="汉仪旗黑-85S" panose="00020600040101010101" pitchFamily="18"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userDrawn="1">
            <p:ph type="dt" sz="half" idx="10"/>
            <p:custDataLst>
              <p:tags r:id="rId1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7"/>
            </p:custDataLst>
          </p:nvPr>
        </p:nvSpPr>
        <p:spPr/>
        <p:txBody>
          <a:bodyPr/>
          <a:lstStyle/>
          <a:p>
            <a:endParaRPr lang="zh-CN" altLang="en-US"/>
          </a:p>
        </p:txBody>
      </p:sp>
      <p:sp>
        <p:nvSpPr>
          <p:cNvPr id="5" name="灯片编号占位符 4"/>
          <p:cNvSpPr>
            <a:spLocks noGrp="1"/>
          </p:cNvSpPr>
          <p:nvPr userDrawn="1">
            <p:ph type="sldNum" sz="quarter" idx="12"/>
            <p:custDataLst>
              <p:tags r:id="rId1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9"/>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0"/>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1"/>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2"/>
            </p:custDataLst>
          </p:nvPr>
        </p:nvSpPr>
        <p:spPr/>
        <p:txBody>
          <a:bodyPr/>
          <a:lstStyle/>
          <a:p>
            <a:endParaRPr lang="zh-CN" altLang="en-US" dirty="0"/>
          </a:p>
        </p:txBody>
      </p:sp>
      <p:sp>
        <p:nvSpPr>
          <p:cNvPr id="7" name="灯片编号占位符 6"/>
          <p:cNvSpPr>
            <a:spLocks noGrp="1"/>
          </p:cNvSpPr>
          <p:nvPr>
            <p:ph type="sldNum" sz="quarter" idx="12"/>
            <p:custDataLst>
              <p:tags r:id="rId13"/>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竖排标题 1"/>
          <p:cNvSpPr>
            <a:spLocks noGrp="1"/>
          </p:cNvSpPr>
          <p:nvPr>
            <p:ph type="title" orient="vert"/>
            <p:custDataLst>
              <p:tags r:id="rId8"/>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a:lstStyle>
            <a:lvl1pPr indent="0" eaLnBrk="1" fontAlgn="auto" latinLnBrk="0" hangingPunct="1">
              <a:defRPr baseline="0">
                <a:latin typeface="Arial" panose="020B0604020202020204" pitchFamily="34" charset="0"/>
                <a:ea typeface="微软雅黑" panose="020B0503020204020204" pitchFamily="34" charset="-122"/>
              </a:defRPr>
            </a:lvl1pPr>
            <a:lvl2pPr indent="0" eaLnBrk="1" fontAlgn="auto" latinLnBrk="0" hangingPunct="1">
              <a:defRPr baseline="0">
                <a:latin typeface="Arial" panose="020B0604020202020204" pitchFamily="34" charset="0"/>
                <a:ea typeface="微软雅黑" panose="020B0503020204020204" pitchFamily="34" charset="-122"/>
              </a:defRPr>
            </a:lvl2pPr>
            <a:lvl3pPr indent="0" eaLnBrk="1" fontAlgn="auto" latinLnBrk="0" hangingPunct="1">
              <a:defRPr baseline="0">
                <a:latin typeface="Arial" panose="020B0604020202020204" pitchFamily="34" charset="0"/>
                <a:ea typeface="微软雅黑" panose="020B0503020204020204" pitchFamily="34" charset="-122"/>
              </a:defRPr>
            </a:lvl3pPr>
            <a:lvl4pPr indent="0" eaLnBrk="1" fontAlgn="auto" latinLnBrk="0" hangingPunct="1">
              <a:defRPr baseline="0">
                <a:latin typeface="Arial" panose="020B0604020202020204" pitchFamily="34" charset="0"/>
                <a:ea typeface="微软雅黑" panose="020B0503020204020204" pitchFamily="34" charset="-122"/>
              </a:defRPr>
            </a:lvl4pPr>
            <a:lvl5pPr indent="0" eaLnBrk="1" fontAlgn="auto" latinLnBrk="0" hangingPunct="1">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 name="减号 6"/>
          <p:cNvSpPr/>
          <p:nvPr userDrawn="1">
            <p:custDataLst>
              <p:tags r:id="rId3"/>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4"/>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减号 8"/>
          <p:cNvSpPr/>
          <p:nvPr userDrawn="1">
            <p:custDataLst>
              <p:tags r:id="rId5"/>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18"/>
          <p:cNvSpPr/>
          <p:nvPr>
            <p:custDataLst>
              <p:tags r:id="rId6"/>
            </p:custDataLst>
          </p:nvPr>
        </p:nvSpPr>
        <p:spPr>
          <a:xfrm rot="20880000" flipH="1">
            <a:off x="10808335" y="5910580"/>
            <a:ext cx="1381125" cy="1076960"/>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9"/>
          <p:cNvSpPr/>
          <p:nvPr>
            <p:custDataLst>
              <p:tags r:id="rId7"/>
            </p:custDataLst>
          </p:nvPr>
        </p:nvSpPr>
        <p:spPr>
          <a:xfrm rot="20880000" flipH="1">
            <a:off x="9941560" y="5784850"/>
            <a:ext cx="1179830" cy="1082675"/>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8"/>
            </p:custDataLst>
          </p:nvPr>
        </p:nvSpPr>
        <p:spPr>
          <a:xfrm rot="20880000" flipH="1">
            <a:off x="10824210" y="560641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1"/>
          <p:cNvSpPr/>
          <p:nvPr>
            <p:custDataLst>
              <p:tags r:id="rId9"/>
            </p:custDataLst>
          </p:nvPr>
        </p:nvSpPr>
        <p:spPr>
          <a:xfrm rot="20880000" flipH="1">
            <a:off x="9667875" y="6621145"/>
            <a:ext cx="487680" cy="288290"/>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任意多边形 22"/>
          <p:cNvSpPr/>
          <p:nvPr>
            <p:custDataLst>
              <p:tags r:id="rId10"/>
            </p:custDataLst>
          </p:nvPr>
        </p:nvSpPr>
        <p:spPr>
          <a:xfrm rot="20880000" flipH="1">
            <a:off x="8787130" y="5784850"/>
            <a:ext cx="1179830" cy="109347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任意多边形 25"/>
          <p:cNvSpPr/>
          <p:nvPr userDrawn="1">
            <p:custDataLst>
              <p:tags r:id="rId11"/>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任意多边形 26"/>
          <p:cNvSpPr/>
          <p:nvPr userDrawn="1">
            <p:custDataLst>
              <p:tags r:id="rId12"/>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7"/>
          <p:cNvSpPr/>
          <p:nvPr userDrawn="1">
            <p:custDataLst>
              <p:tags r:id="rId13"/>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任意多边形 28"/>
          <p:cNvSpPr/>
          <p:nvPr userDrawn="1">
            <p:custDataLst>
              <p:tags r:id="rId14"/>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任意多边形 29"/>
          <p:cNvSpPr/>
          <p:nvPr userDrawn="1">
            <p:custDataLst>
              <p:tags r:id="rId15"/>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菱形 20"/>
          <p:cNvSpPr/>
          <p:nvPr userDrawn="1">
            <p:custDataLst>
              <p:tags r:id="rId16"/>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cxnSp>
        <p:nvCxnSpPr>
          <p:cNvPr id="22" name="直接连接符 21"/>
          <p:cNvCxnSpPr/>
          <p:nvPr userDrawn="1">
            <p:custDataLst>
              <p:tags r:id="rId17"/>
            </p:custDataLst>
          </p:nvPr>
        </p:nvCxnSpPr>
        <p:spPr>
          <a:xfrm>
            <a:off x="3724275" y="3524250"/>
            <a:ext cx="476504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日期占位符 2"/>
          <p:cNvSpPr>
            <a:spLocks noGrp="1"/>
          </p:cNvSpPr>
          <p:nvPr userDrawn="1">
            <p:ph type="dt" sz="half" idx="10"/>
            <p:custDataLst>
              <p:tags r:id="rId1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9"/>
            </p:custDataLst>
          </p:nvPr>
        </p:nvSpPr>
        <p:spPr/>
        <p:txBody>
          <a:bodyPr/>
          <a:lstStyle/>
          <a:p>
            <a:endParaRPr lang="zh-CN" altLang="en-US"/>
          </a:p>
        </p:txBody>
      </p:sp>
      <p:sp>
        <p:nvSpPr>
          <p:cNvPr id="5" name="灯片编号占位符 4"/>
          <p:cNvSpPr>
            <a:spLocks noGrp="1"/>
          </p:cNvSpPr>
          <p:nvPr userDrawn="1">
            <p:ph type="sldNum" sz="quarter" idx="12"/>
            <p:custDataLst>
              <p:tags r:id="rId20"/>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userDrawn="1">
            <p:ph type="title" hasCustomPrompt="1"/>
            <p:custDataLst>
              <p:tags r:id="rId21"/>
            </p:custDataLst>
          </p:nvPr>
        </p:nvSpPr>
        <p:spPr>
          <a:xfrm>
            <a:off x="2805433" y="2019300"/>
            <a:ext cx="6416672" cy="1356035"/>
          </a:xfrm>
        </p:spPr>
        <p:txBody>
          <a:bodyPr vert="horz" wrap="square" lIns="91440" tIns="45720" rIns="91440" bIns="45720" rtlCol="0" anchor="t" anchorCtr="0">
            <a:normAutofit/>
          </a:bodyPr>
          <a:lstStyle>
            <a:lvl1pPr marL="0" marR="0" algn="ctr" defTabSz="914400" rtl="0" eaLnBrk="1" fontAlgn="auto" latinLnBrk="0" hangingPunct="1">
              <a:lnSpc>
                <a:spcPct val="100000"/>
              </a:lnSpc>
              <a:buNone/>
              <a:defRPr kumimoji="0" lang="zh-CN" altLang="en-US" sz="8000" b="0" i="0" u="none" strike="noStrike" kern="1200" cap="none" spc="600" normalizeH="0" baseline="0" noProof="1" dirty="0">
                <a:solidFill>
                  <a:schemeClr val="accent1"/>
                </a:solidFill>
                <a:effectLst>
                  <a:outerShdw blurRad="38100" dist="38100" dir="2700000" algn="tl">
                    <a:schemeClr val="tx1">
                      <a:alpha val="43000"/>
                    </a:schemeClr>
                  </a:outerShdw>
                </a:effectLst>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28" name="文本占位符 27"/>
          <p:cNvSpPr>
            <a:spLocks noGrp="1"/>
          </p:cNvSpPr>
          <p:nvPr userDrawn="1">
            <p:ph type="body" sz="quarter" idx="13" hasCustomPrompt="1"/>
            <p:custDataLst>
              <p:tags r:id="rId22"/>
            </p:custDataLst>
          </p:nvPr>
        </p:nvSpPr>
        <p:spPr>
          <a:xfrm>
            <a:off x="2768937" y="3648392"/>
            <a:ext cx="6497210" cy="1039150"/>
          </a:xfrm>
        </p:spPr>
        <p:txBody>
          <a:bodyPr wrap="square" lIns="91440" tIns="45720" rIns="91440" bIns="45720">
            <a:normAutofit/>
          </a:bodyPr>
          <a:lstStyle>
            <a:lvl1pPr marL="0" indent="0" algn="ctr">
              <a:buNone/>
              <a:defRPr sz="1800" baseline="0"/>
            </a:lvl1pPr>
          </a:lstStyle>
          <a:p>
            <a:pPr lvl="0"/>
            <a:r>
              <a:rPr lang="zh-CN" altLang="en-US" dirty="0"/>
              <a:t>单击此处编辑文本</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29" name="组合 28"/>
          <p:cNvGrpSpPr/>
          <p:nvPr userDrawn="1">
            <p:custDataLst>
              <p:tags r:id="rId2"/>
            </p:custDataLst>
          </p:nvPr>
        </p:nvGrpSpPr>
        <p:grpSpPr>
          <a:xfrm>
            <a:off x="-110173" y="4802188"/>
            <a:ext cx="12394883" cy="2278697"/>
            <a:chOff x="-110173" y="4802188"/>
            <a:chExt cx="12394883" cy="2278697"/>
          </a:xfrm>
        </p:grpSpPr>
        <p:sp>
          <p:nvSpPr>
            <p:cNvPr id="16" name="菱形 15"/>
            <p:cNvSpPr/>
            <p:nvPr>
              <p:custDataLst>
                <p:tags r:id="rId3"/>
              </p:custDataLst>
            </p:nvPr>
          </p:nvSpPr>
          <p:spPr>
            <a:xfrm rot="6120000" flipH="1">
              <a:off x="2371090" y="481711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菱形 23"/>
            <p:cNvSpPr/>
            <p:nvPr>
              <p:custDataLst>
                <p:tags r:id="rId4"/>
              </p:custDataLst>
            </p:nvPr>
          </p:nvSpPr>
          <p:spPr>
            <a:xfrm rot="16920000">
              <a:off x="8746490" y="484886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任意多边形 18"/>
            <p:cNvSpPr/>
            <p:nvPr>
              <p:custDataLst>
                <p:tags r:id="rId5"/>
              </p:custDataLst>
            </p:nvPr>
          </p:nvSpPr>
          <p:spPr>
            <a:xfrm rot="6120000">
              <a:off x="-127000" y="5487035"/>
              <a:ext cx="1506220" cy="1472565"/>
            </a:xfrm>
            <a:custGeom>
              <a:avLst/>
              <a:gdLst>
                <a:gd name="ir" fmla="*/ w 3 4"/>
                <a:gd name="ib" fmla="*/ h 3 4"/>
              </a:gdLst>
              <a:ahLst/>
              <a:cxnLst>
                <a:cxn ang="3">
                  <a:pos x="hc" y="t"/>
                </a:cxn>
                <a:cxn ang="cd2">
                  <a:pos x="l" y="vc"/>
                </a:cxn>
                <a:cxn ang="cd4">
                  <a:pos x="hc" y="b"/>
                </a:cxn>
                <a:cxn ang="0">
                  <a:pos x="r" y="vc"/>
                </a:cxn>
              </a:cxnLst>
              <a:rect l="l" t="t" r="r" b="b"/>
              <a:pathLst>
                <a:path w="2372" h="2319">
                  <a:moveTo>
                    <a:pt x="1967" y="0"/>
                  </a:moveTo>
                  <a:lnTo>
                    <a:pt x="2372" y="1906"/>
                  </a:lnTo>
                  <a:lnTo>
                    <a:pt x="428" y="2319"/>
                  </a:lnTo>
                  <a:lnTo>
                    <a:pt x="0" y="1905"/>
                  </a:lnTo>
                  <a:lnTo>
                    <a:pt x="1967"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菱形 8"/>
            <p:cNvSpPr/>
            <p:nvPr>
              <p:custDataLst>
                <p:tags r:id="rId6"/>
              </p:custDataLst>
            </p:nvPr>
          </p:nvSpPr>
          <p:spPr>
            <a:xfrm rot="6120000">
              <a:off x="840105" y="561149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7"/>
              </p:custDataLst>
            </p:nvPr>
          </p:nvSpPr>
          <p:spPr>
            <a:xfrm rot="6120000">
              <a:off x="2016125" y="539623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22"/>
            <p:cNvSpPr/>
            <p:nvPr>
              <p:custDataLst>
                <p:tags r:id="rId8"/>
              </p:custDataLst>
            </p:nvPr>
          </p:nvSpPr>
          <p:spPr>
            <a:xfrm rot="6120000">
              <a:off x="2113915" y="5782945"/>
              <a:ext cx="1081405" cy="1138555"/>
            </a:xfrm>
            <a:custGeom>
              <a:avLst/>
              <a:gdLst>
                <a:gd name="ir" fmla="*/ w 3 4"/>
                <a:gd name="ib" fmla="*/ h 3 4"/>
              </a:gdLst>
              <a:ahLst/>
              <a:cxnLst>
                <a:cxn ang="3">
                  <a:pos x="hc" y="t"/>
                </a:cxn>
                <a:cxn ang="cd2">
                  <a:pos x="l" y="vc"/>
                </a:cxn>
                <a:cxn ang="cd4">
                  <a:pos x="hc" y="b"/>
                </a:cxn>
                <a:cxn ang="0">
                  <a:pos x="r" y="vc"/>
                </a:cxn>
              </a:cxnLst>
              <a:rect l="l" t="t" r="r" b="b"/>
              <a:pathLst>
                <a:path w="1703" h="1793">
                  <a:moveTo>
                    <a:pt x="926" y="0"/>
                  </a:moveTo>
                  <a:lnTo>
                    <a:pt x="1625" y="677"/>
                  </a:lnTo>
                  <a:lnTo>
                    <a:pt x="1703" y="1041"/>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24"/>
            <p:cNvSpPr/>
            <p:nvPr>
              <p:custDataLst>
                <p:tags r:id="rId9"/>
              </p:custDataLst>
            </p:nvPr>
          </p:nvSpPr>
          <p:spPr>
            <a:xfrm rot="6120000">
              <a:off x="1787525"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272" y="0"/>
                  </a:moveTo>
                  <a:lnTo>
                    <a:pt x="414" y="667"/>
                  </a:lnTo>
                  <a:lnTo>
                    <a:pt x="0" y="265"/>
                  </a:lnTo>
                  <a:lnTo>
                    <a:pt x="27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任意多边形 25"/>
            <p:cNvSpPr/>
            <p:nvPr>
              <p:custDataLst>
                <p:tags r:id="rId10"/>
              </p:custDataLst>
            </p:nvPr>
          </p:nvSpPr>
          <p:spPr>
            <a:xfrm rot="6120000" flipH="1">
              <a:off x="3404235" y="5318125"/>
              <a:ext cx="1413510" cy="1846580"/>
            </a:xfrm>
            <a:custGeom>
              <a:avLst/>
              <a:gdLst>
                <a:gd name="ir" fmla="*/ w 3 4"/>
                <a:gd name="ib" fmla="*/ h 3 4"/>
              </a:gdLst>
              <a:ahLst/>
              <a:cxnLst>
                <a:cxn ang="3">
                  <a:pos x="hc" y="t"/>
                </a:cxn>
                <a:cxn ang="cd2">
                  <a:pos x="l" y="vc"/>
                </a:cxn>
                <a:cxn ang="cd4">
                  <a:pos x="hc" y="b"/>
                </a:cxn>
                <a:cxn ang="0">
                  <a:pos x="r" y="vc"/>
                </a:cxn>
              </a:cxnLst>
              <a:rect l="l" t="t" r="r" b="b"/>
              <a:pathLst>
                <a:path w="2226" h="2908">
                  <a:moveTo>
                    <a:pt x="724" y="0"/>
                  </a:moveTo>
                  <a:lnTo>
                    <a:pt x="2226" y="1454"/>
                  </a:lnTo>
                  <a:lnTo>
                    <a:pt x="724" y="2908"/>
                  </a:lnTo>
                  <a:lnTo>
                    <a:pt x="0" y="2207"/>
                  </a:lnTo>
                  <a:lnTo>
                    <a:pt x="403" y="311"/>
                  </a:lnTo>
                  <a:lnTo>
                    <a:pt x="724"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6"/>
            <p:cNvSpPr/>
            <p:nvPr>
              <p:custDataLst>
                <p:tags r:id="rId11"/>
              </p:custDataLst>
            </p:nvPr>
          </p:nvSpPr>
          <p:spPr>
            <a:xfrm rot="6120000" flipH="1">
              <a:off x="3040380"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142" y="0"/>
                  </a:moveTo>
                  <a:lnTo>
                    <a:pt x="414" y="265"/>
                  </a:lnTo>
                  <a:lnTo>
                    <a:pt x="0" y="667"/>
                  </a:lnTo>
                  <a:lnTo>
                    <a:pt x="14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12"/>
              </p:custDataLst>
            </p:nvPr>
          </p:nvSpPr>
          <p:spPr>
            <a:xfrm rot="6120000" flipH="1">
              <a:off x="2854960" y="553910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3"/>
              </p:custDataLst>
            </p:nvPr>
          </p:nvSpPr>
          <p:spPr>
            <a:xfrm rot="6120000">
              <a:off x="860425" y="51384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
            <p:cNvSpPr/>
            <p:nvPr>
              <p:custDataLst>
                <p:tags r:id="rId14"/>
              </p:custDataLst>
            </p:nvPr>
          </p:nvSpPr>
          <p:spPr>
            <a:xfrm rot="16920000" flipH="1">
              <a:off x="10833735" y="5586095"/>
              <a:ext cx="1362710" cy="1539240"/>
            </a:xfrm>
            <a:custGeom>
              <a:avLst/>
              <a:gdLst>
                <a:gd name="ir" fmla="*/ w 3 4"/>
                <a:gd name="ib" fmla="*/ h 3 4"/>
              </a:gdLst>
              <a:ahLst/>
              <a:cxnLst>
                <a:cxn ang="3">
                  <a:pos x="hc" y="t"/>
                </a:cxn>
                <a:cxn ang="cd2">
                  <a:pos x="l" y="vc"/>
                </a:cxn>
                <a:cxn ang="cd4">
                  <a:pos x="hc" y="b"/>
                </a:cxn>
                <a:cxn ang="0">
                  <a:pos x="r" y="vc"/>
                </a:cxn>
              </a:cxnLst>
              <a:rect l="l" t="t" r="r" b="b"/>
              <a:pathLst>
                <a:path w="2146" h="2424">
                  <a:moveTo>
                    <a:pt x="2146" y="0"/>
                  </a:moveTo>
                  <a:lnTo>
                    <a:pt x="1630" y="2424"/>
                  </a:lnTo>
                  <a:lnTo>
                    <a:pt x="0" y="2077"/>
                  </a:lnTo>
                  <a:lnTo>
                    <a:pt x="2146"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5"/>
              </p:custDataLst>
            </p:nvPr>
          </p:nvSpPr>
          <p:spPr>
            <a:xfrm rot="16920000" flipH="1">
              <a:off x="9947275" y="571944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6"/>
              </p:custDataLst>
            </p:nvPr>
          </p:nvSpPr>
          <p:spPr>
            <a:xfrm rot="16920000" flipH="1">
              <a:off x="9306560" y="550418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任意多边形 17"/>
            <p:cNvSpPr/>
            <p:nvPr>
              <p:custDataLst>
                <p:tags r:id="rId17"/>
              </p:custDataLst>
            </p:nvPr>
          </p:nvSpPr>
          <p:spPr>
            <a:xfrm rot="16920000" flipH="1">
              <a:off x="8843010" y="5846445"/>
              <a:ext cx="989965" cy="1138555"/>
            </a:xfrm>
            <a:custGeom>
              <a:avLst/>
              <a:gdLst>
                <a:gd name="ir" fmla="*/ w 3 4"/>
                <a:gd name="ib" fmla="*/ h 3 4"/>
              </a:gdLst>
              <a:ahLst/>
              <a:cxnLst>
                <a:cxn ang="3">
                  <a:pos x="hc" y="t"/>
                </a:cxn>
                <a:cxn ang="cd2">
                  <a:pos x="l" y="vc"/>
                </a:cxn>
                <a:cxn ang="cd4">
                  <a:pos x="hc" y="b"/>
                </a:cxn>
                <a:cxn ang="0">
                  <a:pos x="r" y="vc"/>
                </a:cxn>
              </a:cxnLst>
              <a:rect l="l" t="t" r="r" b="b"/>
              <a:pathLst>
                <a:path w="1559" h="1793">
                  <a:moveTo>
                    <a:pt x="926" y="0"/>
                  </a:moveTo>
                  <a:lnTo>
                    <a:pt x="1559" y="613"/>
                  </a:lnTo>
                  <a:lnTo>
                    <a:pt x="1408" y="1327"/>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任意多边形 30"/>
            <p:cNvSpPr/>
            <p:nvPr>
              <p:custDataLst>
                <p:tags r:id="rId18"/>
              </p:custDataLst>
            </p:nvPr>
          </p:nvSpPr>
          <p:spPr>
            <a:xfrm rot="16920000">
              <a:off x="7303770" y="5404485"/>
              <a:ext cx="1370965" cy="1846580"/>
            </a:xfrm>
            <a:custGeom>
              <a:avLst/>
              <a:gdLst>
                <a:gd name="ir" fmla="*/ w 3 4"/>
                <a:gd name="ib" fmla="*/ h 3 4"/>
              </a:gdLst>
              <a:ahLst/>
              <a:cxnLst>
                <a:cxn ang="3">
                  <a:pos x="hc" y="t"/>
                </a:cxn>
                <a:cxn ang="cd2">
                  <a:pos x="l" y="vc"/>
                </a:cxn>
                <a:cxn ang="cd4">
                  <a:pos x="hc" y="b"/>
                </a:cxn>
                <a:cxn ang="0">
                  <a:pos x="r" y="vc"/>
                </a:cxn>
              </a:cxnLst>
              <a:rect l="l" t="t" r="r" b="b"/>
              <a:pathLst>
                <a:path w="2159" h="2908">
                  <a:moveTo>
                    <a:pt x="657" y="0"/>
                  </a:moveTo>
                  <a:lnTo>
                    <a:pt x="2159" y="1454"/>
                  </a:lnTo>
                  <a:lnTo>
                    <a:pt x="657" y="2908"/>
                  </a:lnTo>
                  <a:lnTo>
                    <a:pt x="438" y="2695"/>
                  </a:lnTo>
                  <a:lnTo>
                    <a:pt x="0" y="636"/>
                  </a:lnTo>
                  <a:lnTo>
                    <a:pt x="657"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菱形 22"/>
            <p:cNvSpPr/>
            <p:nvPr>
              <p:custDataLst>
                <p:tags r:id="rId19"/>
              </p:custDataLst>
            </p:nvPr>
          </p:nvSpPr>
          <p:spPr>
            <a:xfrm rot="16920000">
              <a:off x="8468360" y="564705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菱形 24"/>
            <p:cNvSpPr/>
            <p:nvPr>
              <p:custDataLst>
                <p:tags r:id="rId20"/>
              </p:custDataLst>
            </p:nvPr>
          </p:nvSpPr>
          <p:spPr>
            <a:xfrm rot="16920000" flipH="1">
              <a:off x="10729595" y="53416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36"/>
            <p:cNvSpPr/>
            <p:nvPr>
              <p:custDataLst>
                <p:tags r:id="rId21"/>
              </p:custDataLst>
            </p:nvPr>
          </p:nvSpPr>
          <p:spPr>
            <a:xfrm rot="6120000" flipH="1">
              <a:off x="5636895" y="5788025"/>
              <a:ext cx="990600" cy="1595120"/>
            </a:xfrm>
            <a:custGeom>
              <a:avLst/>
              <a:gdLst>
                <a:gd name="ir" fmla="*/ w 3 4"/>
                <a:gd name="ib" fmla="*/ h 3 4"/>
              </a:gdLst>
              <a:ahLst/>
              <a:cxnLst>
                <a:cxn ang="3">
                  <a:pos x="hc" y="t"/>
                </a:cxn>
                <a:cxn ang="cd2">
                  <a:pos x="l" y="vc"/>
                </a:cxn>
                <a:cxn ang="cd4">
                  <a:pos x="hc" y="b"/>
                </a:cxn>
                <a:cxn ang="0">
                  <a:pos x="r" y="vc"/>
                </a:cxn>
              </a:cxnLst>
              <a:rect l="l" t="t" r="r" b="b"/>
              <a:pathLst>
                <a:path w="1560" h="2512">
                  <a:moveTo>
                    <a:pt x="534" y="0"/>
                  </a:moveTo>
                  <a:lnTo>
                    <a:pt x="1560" y="997"/>
                  </a:lnTo>
                  <a:lnTo>
                    <a:pt x="0" y="2512"/>
                  </a:lnTo>
                  <a:lnTo>
                    <a:pt x="53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菱形 26"/>
            <p:cNvSpPr/>
            <p:nvPr>
              <p:custDataLst>
                <p:tags r:id="rId22"/>
              </p:custDataLst>
            </p:nvPr>
          </p:nvSpPr>
          <p:spPr>
            <a:xfrm rot="6120000">
              <a:off x="5117465" y="5289550"/>
              <a:ext cx="1176020" cy="113855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23"/>
            </p:custDataLst>
          </p:nvPr>
        </p:nvSpPr>
        <p:spPr>
          <a:xfrm>
            <a:off x="3166846" y="3000111"/>
            <a:ext cx="5858307" cy="1106805"/>
          </a:xfrm>
        </p:spPr>
        <p:txBody>
          <a:bodyPr wrap="square" lIns="91440" tIns="0" rIns="91440" bIns="45720" anchor="t" anchorCtr="0">
            <a:normAutofit/>
          </a:bodyPr>
          <a:lstStyle>
            <a:lvl1pPr algn="ctr">
              <a:defRPr sz="2000" b="0" i="0" u="none" strike="noStrike" kern="1200" cap="none" spc="300" normalizeH="0" baseline="0">
                <a:solidFill>
                  <a:schemeClr val="tx1">
                    <a:lumMod val="85000"/>
                    <a:lumOff val="15000"/>
                  </a:schemeClr>
                </a:solidFill>
                <a:effectLst/>
                <a:uFillTx/>
                <a:ea typeface="汉仪旗黑-85S" panose="00020600040101010101" pitchFamily="18" charset="-122"/>
              </a:defRPr>
            </a:lvl1pPr>
          </a:lstStyle>
          <a:p>
            <a:r>
              <a:rPr lang="zh-CN" altLang="en-US" dirty="0"/>
              <a:t>编辑标题</a:t>
            </a:r>
            <a:endParaRPr lang="zh-CN" altLang="en-US" dirty="0"/>
          </a:p>
        </p:txBody>
      </p:sp>
      <p:sp>
        <p:nvSpPr>
          <p:cNvPr id="4" name="日期占位符 3"/>
          <p:cNvSpPr>
            <a:spLocks noGrp="1"/>
          </p:cNvSpPr>
          <p:nvPr userDrawn="1">
            <p:ph type="dt" sz="half" idx="10"/>
            <p:custDataLst>
              <p:tags r:id="rId2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userDrawn="1">
            <p:ph type="ftr" sz="quarter" idx="11"/>
            <p:custDataLst>
              <p:tags r:id="rId25"/>
            </p:custDataLst>
          </p:nvPr>
        </p:nvSpPr>
        <p:spPr/>
        <p:txBody>
          <a:bodyPr/>
          <a:lstStyle/>
          <a:p>
            <a:endParaRPr lang="zh-CN" altLang="en-US"/>
          </a:p>
        </p:txBody>
      </p:sp>
      <p:sp>
        <p:nvSpPr>
          <p:cNvPr id="6" name="灯片编号占位符 5"/>
          <p:cNvSpPr>
            <a:spLocks noGrp="1"/>
          </p:cNvSpPr>
          <p:nvPr userDrawn="1">
            <p:ph type="sldNum" sz="quarter" idx="12"/>
            <p:custDataLst>
              <p:tags r:id="rId2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11249852" y="5954355"/>
            <a:ext cx="734695" cy="720090"/>
            <a:chOff x="293370" y="5827395"/>
            <a:chExt cx="734695" cy="720090"/>
          </a:xfrm>
        </p:grpSpPr>
        <p:sp>
          <p:nvSpPr>
            <p:cNvPr id="12" name="椭圆 11"/>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p:txBody>
          <a:bodyPr lIns="90000" tIns="46800" rIns="90000" bIns="46800"/>
          <a:lstStyle>
            <a:lvl1pPr>
              <a:defRPr b="1"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53430" y="304200"/>
            <a:ext cx="11606400" cy="624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endParaRPr>
          </a:p>
        </p:txBody>
      </p:sp>
      <p:grpSp>
        <p:nvGrpSpPr>
          <p:cNvPr id="6" name="组合 5"/>
          <p:cNvGrpSpPr/>
          <p:nvPr userDrawn="1">
            <p:custDataLst>
              <p:tags r:id="rId3"/>
            </p:custDataLst>
          </p:nvPr>
        </p:nvGrpSpPr>
        <p:grpSpPr>
          <a:xfrm flipH="1" flipV="1">
            <a:off x="10803890" y="5575935"/>
            <a:ext cx="878205" cy="836930"/>
            <a:chOff x="605" y="682"/>
            <a:chExt cx="1383" cy="1318"/>
          </a:xfrm>
        </p:grpSpPr>
        <p:sp>
          <p:nvSpPr>
            <p:cNvPr id="10" name="菱形 9"/>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6"/>
            </p:custDataLst>
          </p:nvPr>
        </p:nvSpPr>
        <p:spPr>
          <a:xfrm>
            <a:off x="1281600" y="1249200"/>
            <a:ext cx="9626400" cy="723600"/>
          </a:xfrm>
        </p:spPr>
        <p:txBody>
          <a:bodyPr lIns="90000" tIns="46800" rIns="90000" bIns="46800" anchor="ctr"/>
          <a:lstStyle>
            <a:lvl1pP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7"/>
            </p:custDataLst>
          </p:nvPr>
        </p:nvSpPr>
        <p:spPr>
          <a:xfrm>
            <a:off x="1281113" y="2163600"/>
            <a:ext cx="9626600" cy="3445200"/>
          </a:xfrm>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8530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75000"/>
                  <a:lumOff val="25000"/>
                </a:schemeClr>
              </a:solidFill>
              <a:latin typeface="Arial" panose="020B0604020202020204" pitchFamily="34" charset="0"/>
              <a:ea typeface="微软雅黑" panose="020B0503020204020204" pitchFamily="34" charset="-122"/>
              <a:sym typeface="+mn-ea"/>
            </a:endParaRPr>
          </a:p>
        </p:txBody>
      </p:sp>
      <p:grpSp>
        <p:nvGrpSpPr>
          <p:cNvPr id="10" name="组合 9"/>
          <p:cNvGrpSpPr/>
          <p:nvPr userDrawn="1">
            <p:custDataLst>
              <p:tags r:id="rId3"/>
            </p:custDataLst>
          </p:nvPr>
        </p:nvGrpSpPr>
        <p:grpSpPr>
          <a:xfrm>
            <a:off x="293370" y="5827395"/>
            <a:ext cx="734695" cy="720090"/>
            <a:chOff x="293370" y="5827395"/>
            <a:chExt cx="734695" cy="720090"/>
          </a:xfrm>
        </p:grpSpPr>
        <p:sp>
          <p:nvSpPr>
            <p:cNvPr id="11" name="椭圆 10"/>
            <p:cNvSpPr/>
            <p:nvPr>
              <p:custDataLst>
                <p:tags r:id="rId4"/>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椭圆 11"/>
            <p:cNvSpPr/>
            <p:nvPr>
              <p:custDataLst>
                <p:tags r:id="rId5"/>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6"/>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7"/>
            </p:custDataLst>
          </p:nvPr>
        </p:nvSpPr>
        <p:spPr>
          <a:xfrm>
            <a:off x="583200" y="770400"/>
            <a:ext cx="3960000" cy="882000"/>
          </a:xfrm>
        </p:spPr>
        <p:txBody>
          <a:bodyPr lIns="90000" tIns="46800" rIns="90000" bIns="46800" anchor="ctr"/>
          <a:lstStyle>
            <a:lvl1pP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编辑标题</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userDrawn="1">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11"/>
            </p:custDataLst>
          </p:nvPr>
        </p:nvSpPr>
        <p:spPr>
          <a:xfrm>
            <a:off x="586800" y="1764000"/>
            <a:ext cx="3956400" cy="4093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userDrawn="1">
            <p:ph sz="quarter" idx="14"/>
            <p:custDataLst>
              <p:tags r:id="rId12"/>
            </p:custDataLst>
          </p:nvPr>
        </p:nvSpPr>
        <p:spPr>
          <a:xfrm>
            <a:off x="5101200" y="769938"/>
            <a:ext cx="6480000" cy="5087937"/>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6" name="组合 5"/>
          <p:cNvGrpSpPr/>
          <p:nvPr userDrawn="1">
            <p:custDataLst>
              <p:tags r:id="rId3"/>
            </p:custDataLst>
          </p:nvPr>
        </p:nvGrpSpPr>
        <p:grpSpPr>
          <a:xfrm>
            <a:off x="174625" y="128270"/>
            <a:ext cx="878205" cy="836930"/>
            <a:chOff x="605" y="682"/>
            <a:chExt cx="1383" cy="1318"/>
          </a:xfrm>
        </p:grpSpPr>
        <p:sp>
          <p:nvSpPr>
            <p:cNvPr id="12" name="菱形 11"/>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a:xfrm>
            <a:off x="612000" y="781200"/>
            <a:ext cx="10976400" cy="626400"/>
          </a:xfrm>
        </p:spPr>
        <p:txBody>
          <a:bodyPr lIns="90000" tIns="46800" rIns="90000" bIns="46800" anchor="ctr">
            <a:normAutofit/>
          </a:bodyPr>
          <a:lstStyle>
            <a:lvl1pPr algn="ct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7"/>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612000" y="1659600"/>
            <a:ext cx="10975975" cy="828000"/>
          </a:xfrm>
        </p:spPr>
        <p:txBody>
          <a:bodyPr lIns="90000" tIns="46800" rIns="90000" bIns="46800">
            <a:normAutofit/>
          </a:bodyPr>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1"/>
            </p:custDataLst>
          </p:nvPr>
        </p:nvSpPr>
        <p:spPr>
          <a:xfrm>
            <a:off x="612775" y="2808000"/>
            <a:ext cx="10965600" cy="3430800"/>
          </a:xfrm>
        </p:spPr>
        <p:txBody>
          <a:bodyPr lIns="90000" tIns="46800" rIns="90000" bIns="46800">
            <a:normAutofit/>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grpSp>
        <p:nvGrpSpPr>
          <p:cNvPr id="14" name="组合 13"/>
          <p:cNvGrpSpPr/>
          <p:nvPr userDrawn="1">
            <p:custDataLst>
              <p:tags r:id="rId2"/>
            </p:custDataLst>
          </p:nvPr>
        </p:nvGrpSpPr>
        <p:grpSpPr>
          <a:xfrm>
            <a:off x="244652" y="224212"/>
            <a:ext cx="734695" cy="720090"/>
            <a:chOff x="293370" y="5827395"/>
            <a:chExt cx="734695" cy="720090"/>
          </a:xfrm>
        </p:grpSpPr>
        <p:sp>
          <p:nvSpPr>
            <p:cNvPr id="15" name="椭圆 14"/>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 name="矩形 7"/>
          <p:cNvSpPr/>
          <p:nvPr userDrawn="1">
            <p:custDataLst>
              <p:tags r:id="rId6"/>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604800" y="669600"/>
            <a:ext cx="10976400" cy="565200"/>
          </a:xfrm>
        </p:spPr>
        <p:txBody>
          <a:bodyPr lIns="90000" tIns="46800" rIns="90000" bIns="46800" anchor="ctr"/>
          <a:lstStyle>
            <a:lvl1pPr algn="ct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604837" y="1681200"/>
            <a:ext cx="10990800" cy="3211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2"/>
            </p:custDataLst>
          </p:nvPr>
        </p:nvSpPr>
        <p:spPr>
          <a:xfrm>
            <a:off x="594000" y="5180400"/>
            <a:ext cx="11001600" cy="10116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1249852" y="5954355"/>
            <a:ext cx="734695" cy="720090"/>
            <a:chOff x="293370" y="5827395"/>
            <a:chExt cx="734695" cy="720090"/>
          </a:xfrm>
        </p:grpSpPr>
        <p:sp>
          <p:nvSpPr>
            <p:cNvPr id="16" name="椭圆 15"/>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椭圆 20"/>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 name="矩形 9"/>
          <p:cNvSpPr/>
          <p:nvPr userDrawn="1">
            <p:custDataLst>
              <p:tags r:id="rId6"/>
            </p:custDataLst>
          </p:nvPr>
        </p:nvSpPr>
        <p:spPr>
          <a:xfrm>
            <a:off x="0" y="127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cap="all"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579600" y="237600"/>
            <a:ext cx="11037600" cy="441964"/>
          </a:xfrm>
        </p:spPr>
        <p:txBody>
          <a:bodyPr lIns="90000" tIns="46800" rIns="90000" bIns="46800">
            <a:noAutofit/>
          </a:bodyPr>
          <a:lstStyle>
            <a:lvl1pPr>
              <a:defRPr sz="3200" b="1"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579600" y="1663200"/>
            <a:ext cx="53424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6242400" y="1663200"/>
            <a:ext cx="53676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3"/>
            </p:custDataLst>
          </p:nvPr>
        </p:nvSpPr>
        <p:spPr>
          <a:xfrm>
            <a:off x="572400" y="4816800"/>
            <a:ext cx="53424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4"/>
            </p:custDataLst>
          </p:nvPr>
        </p:nvSpPr>
        <p:spPr>
          <a:xfrm>
            <a:off x="6253200" y="4813200"/>
            <a:ext cx="53676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7827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19" name="组合 18"/>
          <p:cNvGrpSpPr/>
          <p:nvPr userDrawn="1">
            <p:custDataLst>
              <p:tags r:id="rId3"/>
            </p:custDataLst>
          </p:nvPr>
        </p:nvGrpSpPr>
        <p:grpSpPr>
          <a:xfrm rot="0">
            <a:off x="11285220" y="6017895"/>
            <a:ext cx="734695" cy="720090"/>
            <a:chOff x="11285220" y="6017894"/>
            <a:chExt cx="734695" cy="720089"/>
          </a:xfrm>
        </p:grpSpPr>
        <p:sp>
          <p:nvSpPr>
            <p:cNvPr id="23" name="椭圆 22"/>
            <p:cNvSpPr/>
            <p:nvPr>
              <p:custDataLst>
                <p:tags r:id="rId4"/>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椭圆 23"/>
            <p:cNvSpPr/>
            <p:nvPr>
              <p:custDataLst>
                <p:tags r:id="rId5"/>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椭圆 24"/>
            <p:cNvSpPr/>
            <p:nvPr>
              <p:custDataLst>
                <p:tags r:id="rId6"/>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0" name="组合 19"/>
          <p:cNvGrpSpPr/>
          <p:nvPr userDrawn="1">
            <p:custDataLst>
              <p:tags r:id="rId7"/>
            </p:custDataLst>
          </p:nvPr>
        </p:nvGrpSpPr>
        <p:grpSpPr>
          <a:xfrm rot="0">
            <a:off x="98425" y="71120"/>
            <a:ext cx="878205" cy="836930"/>
            <a:chOff x="245" y="202"/>
            <a:chExt cx="1383" cy="1318"/>
          </a:xfrm>
        </p:grpSpPr>
        <p:sp>
          <p:nvSpPr>
            <p:cNvPr id="21" name="菱形 20"/>
            <p:cNvSpPr/>
            <p:nvPr>
              <p:custDataLst>
                <p:tags r:id="rId8"/>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p:custDataLst>
                <p:tags r:id="rId9"/>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10"/>
            </p:custDataLst>
          </p:nvPr>
        </p:nvSpPr>
        <p:spPr>
          <a:xfrm>
            <a:off x="1522800" y="1339200"/>
            <a:ext cx="9144000" cy="2386800"/>
          </a:xfrm>
        </p:spPr>
        <p:txBody>
          <a:bodyPr lIns="90000" tIns="46800" rIns="90000" bIns="46800" anchor="b"/>
          <a:lstStyle>
            <a:lvl1pPr algn="ctr">
              <a:defRPr sz="6000"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1"/>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3"/>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4"/>
            </p:custDataLst>
          </p:nvPr>
        </p:nvSpPr>
        <p:spPr>
          <a:xfrm>
            <a:off x="1522413" y="3862800"/>
            <a:ext cx="9144000" cy="1656000"/>
          </a:xfrm>
        </p:spPr>
        <p:txBody>
          <a:bodyPr lIns="90000" tIns="46800" rIns="90000" bIns="46800"/>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矩形 3"/>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pic>
        <p:nvPicPr>
          <p:cNvPr id="5" name="图片 4" descr="pexels-photo-3544567"/>
          <p:cNvPicPr>
            <a:picLocks noChangeAspect="1"/>
          </p:cNvPicPr>
          <p:nvPr userDrawn="1">
            <p:custDataLst>
              <p:tags r:id="rId3"/>
            </p:custDataLst>
          </p:nvPr>
        </p:nvPicPr>
        <p:blipFill>
          <a:blip r:embed="rId4"/>
          <a:stretch>
            <a:fillRect/>
          </a:stretch>
        </p:blipFill>
        <p:spPr>
          <a:xfrm>
            <a:off x="7633970" y="697230"/>
            <a:ext cx="3566795" cy="5346065"/>
          </a:xfrm>
          <a:prstGeom prst="rect">
            <a:avLst/>
          </a:prstGeom>
        </p:spPr>
      </p:pic>
      <p:sp>
        <p:nvSpPr>
          <p:cNvPr id="6" name="减号 5"/>
          <p:cNvSpPr/>
          <p:nvPr userDrawn="1">
            <p:custDataLst>
              <p:tags r:id="rId5"/>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6"/>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减号 9"/>
          <p:cNvSpPr/>
          <p:nvPr userDrawn="1">
            <p:custDataLst>
              <p:tags r:id="rId7"/>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8"/>
          <p:cNvSpPr/>
          <p:nvPr userDrawn="1">
            <p:custDataLst>
              <p:tags r:id="rId8"/>
            </p:custDataLst>
          </p:nvPr>
        </p:nvSpPr>
        <p:spPr>
          <a:xfrm rot="720000">
            <a:off x="-52030" y="5929375"/>
            <a:ext cx="1380820" cy="1076856"/>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9"/>
          <p:cNvSpPr/>
          <p:nvPr userDrawn="1">
            <p:custDataLst>
              <p:tags r:id="rId9"/>
            </p:custDataLst>
          </p:nvPr>
        </p:nvSpPr>
        <p:spPr>
          <a:xfrm rot="720000">
            <a:off x="1015867" y="5803918"/>
            <a:ext cx="1179830" cy="1082562"/>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userDrawn="1">
            <p:custDataLst>
              <p:tags r:id="rId10"/>
            </p:custDataLst>
          </p:nvPr>
        </p:nvSpPr>
        <p:spPr>
          <a:xfrm rot="720000">
            <a:off x="670560" y="562546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1"/>
          <p:cNvSpPr/>
          <p:nvPr userDrawn="1">
            <p:custDataLst>
              <p:tags r:id="rId11"/>
            </p:custDataLst>
          </p:nvPr>
        </p:nvSpPr>
        <p:spPr>
          <a:xfrm rot="720000">
            <a:off x="1981774" y="6640392"/>
            <a:ext cx="487519" cy="288587"/>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22"/>
          <p:cNvSpPr/>
          <p:nvPr userDrawn="1">
            <p:custDataLst>
              <p:tags r:id="rId12"/>
            </p:custDataLst>
          </p:nvPr>
        </p:nvSpPr>
        <p:spPr>
          <a:xfrm rot="720000">
            <a:off x="2170405" y="5803796"/>
            <a:ext cx="1179830" cy="109374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任意多边形 24"/>
          <p:cNvSpPr/>
          <p:nvPr userDrawn="1">
            <p:custDataLst>
              <p:tags r:id="rId13"/>
            </p:custDataLst>
          </p:nvPr>
        </p:nvSpPr>
        <p:spPr>
          <a:xfrm rot="720000">
            <a:off x="-54584" y="5365642"/>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任意多边形 25"/>
          <p:cNvSpPr/>
          <p:nvPr userDrawn="1">
            <p:custDataLst>
              <p:tags r:id="rId14"/>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2" name="任意多边形 26"/>
          <p:cNvSpPr/>
          <p:nvPr userDrawn="1">
            <p:custDataLst>
              <p:tags r:id="rId15"/>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任意多边形 27"/>
          <p:cNvSpPr/>
          <p:nvPr userDrawn="1">
            <p:custDataLst>
              <p:tags r:id="rId16"/>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任意多边形 28"/>
          <p:cNvSpPr/>
          <p:nvPr userDrawn="1">
            <p:custDataLst>
              <p:tags r:id="rId17"/>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任意多边形 29"/>
          <p:cNvSpPr/>
          <p:nvPr userDrawn="1">
            <p:custDataLst>
              <p:tags r:id="rId18"/>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菱形 39"/>
          <p:cNvSpPr/>
          <p:nvPr userDrawn="1">
            <p:custDataLst>
              <p:tags r:id="rId19"/>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p:ph type="ctrTitle" hasCustomPrompt="1"/>
            <p:custDataLst>
              <p:tags r:id="rId20"/>
            </p:custDataLst>
          </p:nvPr>
        </p:nvSpPr>
        <p:spPr>
          <a:xfrm>
            <a:off x="1348672" y="2147758"/>
            <a:ext cx="5784850" cy="1864557"/>
          </a:xfrm>
        </p:spPr>
        <p:txBody>
          <a:bodyPr wrap="square" lIns="91440" tIns="45720" rIns="91440" bIns="0" anchor="b" anchorCtr="0">
            <a:normAutofit/>
          </a:bodyPr>
          <a:lstStyle>
            <a:lvl1pPr algn="ctr">
              <a:defRPr sz="5400" b="0" i="0" spc="300" baseline="0">
                <a:solidFill>
                  <a:schemeClr val="tx1">
                    <a:lumMod val="85000"/>
                    <a:lumOff val="15000"/>
                  </a:schemeClr>
                </a:solidFill>
                <a:effectLst/>
                <a:ea typeface="汉仪旗黑-85S" panose="00020600040101010101" pitchFamily="18" charset="-122"/>
              </a:defRPr>
            </a:lvl1pPr>
          </a:lstStyle>
          <a:p>
            <a:r>
              <a:rPr lang="zh-CN" altLang="en-US" dirty="0"/>
              <a:t>编辑标题</a:t>
            </a:r>
            <a:endParaRPr lang="zh-CN" altLang="en-US" dirty="0"/>
          </a:p>
        </p:txBody>
      </p:sp>
      <p:sp>
        <p:nvSpPr>
          <p:cNvPr id="3" name="副标题 2"/>
          <p:cNvSpPr>
            <a:spLocks noGrp="1"/>
          </p:cNvSpPr>
          <p:nvPr>
            <p:ph type="subTitle" idx="1" hasCustomPrompt="1"/>
            <p:custDataLst>
              <p:tags r:id="rId21"/>
            </p:custDataLst>
          </p:nvPr>
        </p:nvSpPr>
        <p:spPr>
          <a:xfrm>
            <a:off x="1348037" y="4061385"/>
            <a:ext cx="5784850" cy="591615"/>
          </a:xfrm>
        </p:spPr>
        <p:txBody>
          <a:bodyPr wrap="square" lIns="91440" tIns="45720" rIns="91440" bIns="45720" anchor="ctr" anchorCtr="0">
            <a:normAutofit/>
          </a:bodyPr>
          <a:lstStyle>
            <a:lvl1pPr marL="0" indent="0" algn="ctr" eaLnBrk="1" fontAlgn="auto" latinLnBrk="0" hangingPunct="1">
              <a:lnSpc>
                <a:spcPct val="110000"/>
              </a:lnSpc>
              <a:buNone/>
              <a:defRPr sz="16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22"/>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23"/>
            </p:custDataLst>
          </p:nvPr>
        </p:nvSpPr>
        <p:spPr/>
        <p:txBody>
          <a:bodyPr/>
          <a:lstStyle/>
          <a:p>
            <a:endParaRPr lang="zh-CN" altLang="en-US" dirty="0"/>
          </a:p>
        </p:txBody>
      </p:sp>
      <p:sp>
        <p:nvSpPr>
          <p:cNvPr id="18" name="灯片编号占位符 17"/>
          <p:cNvSpPr>
            <a:spLocks noGrp="1"/>
          </p:cNvSpPr>
          <p:nvPr>
            <p:ph type="sldNum" sz="quarter" idx="12"/>
            <p:custDataLst>
              <p:tags r:id="rId24"/>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9"/>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29" name="组合 28"/>
          <p:cNvGrpSpPr/>
          <p:nvPr userDrawn="1">
            <p:custDataLst>
              <p:tags r:id="rId2"/>
            </p:custDataLst>
          </p:nvPr>
        </p:nvGrpSpPr>
        <p:grpSpPr>
          <a:xfrm>
            <a:off x="-110173" y="4802188"/>
            <a:ext cx="12394883" cy="2278697"/>
            <a:chOff x="-110173" y="4802188"/>
            <a:chExt cx="12394883" cy="2278697"/>
          </a:xfrm>
        </p:grpSpPr>
        <p:sp>
          <p:nvSpPr>
            <p:cNvPr id="16" name="菱形 15"/>
            <p:cNvSpPr/>
            <p:nvPr>
              <p:custDataLst>
                <p:tags r:id="rId3"/>
              </p:custDataLst>
            </p:nvPr>
          </p:nvSpPr>
          <p:spPr>
            <a:xfrm rot="6120000" flipH="1">
              <a:off x="2371090" y="481711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菱形 23"/>
            <p:cNvSpPr/>
            <p:nvPr>
              <p:custDataLst>
                <p:tags r:id="rId4"/>
              </p:custDataLst>
            </p:nvPr>
          </p:nvSpPr>
          <p:spPr>
            <a:xfrm rot="16920000">
              <a:off x="8746490" y="484886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任意多边形 18"/>
            <p:cNvSpPr/>
            <p:nvPr>
              <p:custDataLst>
                <p:tags r:id="rId5"/>
              </p:custDataLst>
            </p:nvPr>
          </p:nvSpPr>
          <p:spPr>
            <a:xfrm rot="6120000">
              <a:off x="-127000" y="5487035"/>
              <a:ext cx="1506220" cy="1472565"/>
            </a:xfrm>
            <a:custGeom>
              <a:avLst/>
              <a:gdLst>
                <a:gd name="ir" fmla="*/ w 3 4"/>
                <a:gd name="ib" fmla="*/ h 3 4"/>
              </a:gdLst>
              <a:ahLst/>
              <a:cxnLst>
                <a:cxn ang="3">
                  <a:pos x="hc" y="t"/>
                </a:cxn>
                <a:cxn ang="cd2">
                  <a:pos x="l" y="vc"/>
                </a:cxn>
                <a:cxn ang="cd4">
                  <a:pos x="hc" y="b"/>
                </a:cxn>
                <a:cxn ang="0">
                  <a:pos x="r" y="vc"/>
                </a:cxn>
              </a:cxnLst>
              <a:rect l="l" t="t" r="r" b="b"/>
              <a:pathLst>
                <a:path w="2372" h="2319">
                  <a:moveTo>
                    <a:pt x="1967" y="0"/>
                  </a:moveTo>
                  <a:lnTo>
                    <a:pt x="2372" y="1906"/>
                  </a:lnTo>
                  <a:lnTo>
                    <a:pt x="428" y="2319"/>
                  </a:lnTo>
                  <a:lnTo>
                    <a:pt x="0" y="1905"/>
                  </a:lnTo>
                  <a:lnTo>
                    <a:pt x="1967"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菱形 8"/>
            <p:cNvSpPr/>
            <p:nvPr>
              <p:custDataLst>
                <p:tags r:id="rId6"/>
              </p:custDataLst>
            </p:nvPr>
          </p:nvSpPr>
          <p:spPr>
            <a:xfrm rot="6120000">
              <a:off x="840105" y="561149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7"/>
              </p:custDataLst>
            </p:nvPr>
          </p:nvSpPr>
          <p:spPr>
            <a:xfrm rot="6120000">
              <a:off x="2016125" y="539623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22"/>
            <p:cNvSpPr/>
            <p:nvPr>
              <p:custDataLst>
                <p:tags r:id="rId8"/>
              </p:custDataLst>
            </p:nvPr>
          </p:nvSpPr>
          <p:spPr>
            <a:xfrm rot="6120000">
              <a:off x="2113915" y="5782945"/>
              <a:ext cx="1081405" cy="1138555"/>
            </a:xfrm>
            <a:custGeom>
              <a:avLst/>
              <a:gdLst>
                <a:gd name="ir" fmla="*/ w 3 4"/>
                <a:gd name="ib" fmla="*/ h 3 4"/>
              </a:gdLst>
              <a:ahLst/>
              <a:cxnLst>
                <a:cxn ang="3">
                  <a:pos x="hc" y="t"/>
                </a:cxn>
                <a:cxn ang="cd2">
                  <a:pos x="l" y="vc"/>
                </a:cxn>
                <a:cxn ang="cd4">
                  <a:pos x="hc" y="b"/>
                </a:cxn>
                <a:cxn ang="0">
                  <a:pos x="r" y="vc"/>
                </a:cxn>
              </a:cxnLst>
              <a:rect l="l" t="t" r="r" b="b"/>
              <a:pathLst>
                <a:path w="1703" h="1793">
                  <a:moveTo>
                    <a:pt x="926" y="0"/>
                  </a:moveTo>
                  <a:lnTo>
                    <a:pt x="1625" y="677"/>
                  </a:lnTo>
                  <a:lnTo>
                    <a:pt x="1703" y="1041"/>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24"/>
            <p:cNvSpPr/>
            <p:nvPr>
              <p:custDataLst>
                <p:tags r:id="rId9"/>
              </p:custDataLst>
            </p:nvPr>
          </p:nvSpPr>
          <p:spPr>
            <a:xfrm rot="6120000">
              <a:off x="1787525"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272" y="0"/>
                  </a:moveTo>
                  <a:lnTo>
                    <a:pt x="414" y="667"/>
                  </a:lnTo>
                  <a:lnTo>
                    <a:pt x="0" y="265"/>
                  </a:lnTo>
                  <a:lnTo>
                    <a:pt x="27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任意多边形 25"/>
            <p:cNvSpPr/>
            <p:nvPr>
              <p:custDataLst>
                <p:tags r:id="rId10"/>
              </p:custDataLst>
            </p:nvPr>
          </p:nvSpPr>
          <p:spPr>
            <a:xfrm rot="6120000" flipH="1">
              <a:off x="3404235" y="5318125"/>
              <a:ext cx="1413510" cy="1846580"/>
            </a:xfrm>
            <a:custGeom>
              <a:avLst/>
              <a:gdLst>
                <a:gd name="ir" fmla="*/ w 3 4"/>
                <a:gd name="ib" fmla="*/ h 3 4"/>
              </a:gdLst>
              <a:ahLst/>
              <a:cxnLst>
                <a:cxn ang="3">
                  <a:pos x="hc" y="t"/>
                </a:cxn>
                <a:cxn ang="cd2">
                  <a:pos x="l" y="vc"/>
                </a:cxn>
                <a:cxn ang="cd4">
                  <a:pos x="hc" y="b"/>
                </a:cxn>
                <a:cxn ang="0">
                  <a:pos x="r" y="vc"/>
                </a:cxn>
              </a:cxnLst>
              <a:rect l="l" t="t" r="r" b="b"/>
              <a:pathLst>
                <a:path w="2226" h="2908">
                  <a:moveTo>
                    <a:pt x="724" y="0"/>
                  </a:moveTo>
                  <a:lnTo>
                    <a:pt x="2226" y="1454"/>
                  </a:lnTo>
                  <a:lnTo>
                    <a:pt x="724" y="2908"/>
                  </a:lnTo>
                  <a:lnTo>
                    <a:pt x="0" y="2207"/>
                  </a:lnTo>
                  <a:lnTo>
                    <a:pt x="403" y="311"/>
                  </a:lnTo>
                  <a:lnTo>
                    <a:pt x="724"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6"/>
            <p:cNvSpPr/>
            <p:nvPr>
              <p:custDataLst>
                <p:tags r:id="rId11"/>
              </p:custDataLst>
            </p:nvPr>
          </p:nvSpPr>
          <p:spPr>
            <a:xfrm rot="6120000" flipH="1">
              <a:off x="3040380"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142" y="0"/>
                  </a:moveTo>
                  <a:lnTo>
                    <a:pt x="414" y="265"/>
                  </a:lnTo>
                  <a:lnTo>
                    <a:pt x="0" y="667"/>
                  </a:lnTo>
                  <a:lnTo>
                    <a:pt x="14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12"/>
              </p:custDataLst>
            </p:nvPr>
          </p:nvSpPr>
          <p:spPr>
            <a:xfrm rot="6120000" flipH="1">
              <a:off x="2854960" y="553910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3"/>
              </p:custDataLst>
            </p:nvPr>
          </p:nvSpPr>
          <p:spPr>
            <a:xfrm rot="6120000">
              <a:off x="860425" y="51384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
            <p:cNvSpPr/>
            <p:nvPr>
              <p:custDataLst>
                <p:tags r:id="rId14"/>
              </p:custDataLst>
            </p:nvPr>
          </p:nvSpPr>
          <p:spPr>
            <a:xfrm rot="16920000" flipH="1">
              <a:off x="10833735" y="5586095"/>
              <a:ext cx="1362710" cy="1539240"/>
            </a:xfrm>
            <a:custGeom>
              <a:avLst/>
              <a:gdLst>
                <a:gd name="ir" fmla="*/ w 3 4"/>
                <a:gd name="ib" fmla="*/ h 3 4"/>
              </a:gdLst>
              <a:ahLst/>
              <a:cxnLst>
                <a:cxn ang="3">
                  <a:pos x="hc" y="t"/>
                </a:cxn>
                <a:cxn ang="cd2">
                  <a:pos x="l" y="vc"/>
                </a:cxn>
                <a:cxn ang="cd4">
                  <a:pos x="hc" y="b"/>
                </a:cxn>
                <a:cxn ang="0">
                  <a:pos x="r" y="vc"/>
                </a:cxn>
              </a:cxnLst>
              <a:rect l="l" t="t" r="r" b="b"/>
              <a:pathLst>
                <a:path w="2146" h="2424">
                  <a:moveTo>
                    <a:pt x="2146" y="0"/>
                  </a:moveTo>
                  <a:lnTo>
                    <a:pt x="1630" y="2424"/>
                  </a:lnTo>
                  <a:lnTo>
                    <a:pt x="0" y="2077"/>
                  </a:lnTo>
                  <a:lnTo>
                    <a:pt x="2146"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5"/>
              </p:custDataLst>
            </p:nvPr>
          </p:nvSpPr>
          <p:spPr>
            <a:xfrm rot="16920000" flipH="1">
              <a:off x="9947275" y="571944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6"/>
              </p:custDataLst>
            </p:nvPr>
          </p:nvSpPr>
          <p:spPr>
            <a:xfrm rot="16920000" flipH="1">
              <a:off x="9306560" y="550418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任意多边形 17"/>
            <p:cNvSpPr/>
            <p:nvPr>
              <p:custDataLst>
                <p:tags r:id="rId17"/>
              </p:custDataLst>
            </p:nvPr>
          </p:nvSpPr>
          <p:spPr>
            <a:xfrm rot="16920000" flipH="1">
              <a:off x="8843010" y="5846445"/>
              <a:ext cx="989965" cy="1138555"/>
            </a:xfrm>
            <a:custGeom>
              <a:avLst/>
              <a:gdLst>
                <a:gd name="ir" fmla="*/ w 3 4"/>
                <a:gd name="ib" fmla="*/ h 3 4"/>
              </a:gdLst>
              <a:ahLst/>
              <a:cxnLst>
                <a:cxn ang="3">
                  <a:pos x="hc" y="t"/>
                </a:cxn>
                <a:cxn ang="cd2">
                  <a:pos x="l" y="vc"/>
                </a:cxn>
                <a:cxn ang="cd4">
                  <a:pos x="hc" y="b"/>
                </a:cxn>
                <a:cxn ang="0">
                  <a:pos x="r" y="vc"/>
                </a:cxn>
              </a:cxnLst>
              <a:rect l="l" t="t" r="r" b="b"/>
              <a:pathLst>
                <a:path w="1559" h="1793">
                  <a:moveTo>
                    <a:pt x="926" y="0"/>
                  </a:moveTo>
                  <a:lnTo>
                    <a:pt x="1559" y="613"/>
                  </a:lnTo>
                  <a:lnTo>
                    <a:pt x="1408" y="1327"/>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任意多边形 30"/>
            <p:cNvSpPr/>
            <p:nvPr>
              <p:custDataLst>
                <p:tags r:id="rId18"/>
              </p:custDataLst>
            </p:nvPr>
          </p:nvSpPr>
          <p:spPr>
            <a:xfrm rot="16920000">
              <a:off x="7303770" y="5404485"/>
              <a:ext cx="1370965" cy="1846580"/>
            </a:xfrm>
            <a:custGeom>
              <a:avLst/>
              <a:gdLst>
                <a:gd name="ir" fmla="*/ w 3 4"/>
                <a:gd name="ib" fmla="*/ h 3 4"/>
              </a:gdLst>
              <a:ahLst/>
              <a:cxnLst>
                <a:cxn ang="3">
                  <a:pos x="hc" y="t"/>
                </a:cxn>
                <a:cxn ang="cd2">
                  <a:pos x="l" y="vc"/>
                </a:cxn>
                <a:cxn ang="cd4">
                  <a:pos x="hc" y="b"/>
                </a:cxn>
                <a:cxn ang="0">
                  <a:pos x="r" y="vc"/>
                </a:cxn>
              </a:cxnLst>
              <a:rect l="l" t="t" r="r" b="b"/>
              <a:pathLst>
                <a:path w="2159" h="2908">
                  <a:moveTo>
                    <a:pt x="657" y="0"/>
                  </a:moveTo>
                  <a:lnTo>
                    <a:pt x="2159" y="1454"/>
                  </a:lnTo>
                  <a:lnTo>
                    <a:pt x="657" y="2908"/>
                  </a:lnTo>
                  <a:lnTo>
                    <a:pt x="438" y="2695"/>
                  </a:lnTo>
                  <a:lnTo>
                    <a:pt x="0" y="636"/>
                  </a:lnTo>
                  <a:lnTo>
                    <a:pt x="657"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菱形 22"/>
            <p:cNvSpPr/>
            <p:nvPr>
              <p:custDataLst>
                <p:tags r:id="rId19"/>
              </p:custDataLst>
            </p:nvPr>
          </p:nvSpPr>
          <p:spPr>
            <a:xfrm rot="16920000">
              <a:off x="8468360" y="564705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菱形 24"/>
            <p:cNvSpPr/>
            <p:nvPr>
              <p:custDataLst>
                <p:tags r:id="rId20"/>
              </p:custDataLst>
            </p:nvPr>
          </p:nvSpPr>
          <p:spPr>
            <a:xfrm rot="16920000" flipH="1">
              <a:off x="10729595" y="53416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36"/>
            <p:cNvSpPr/>
            <p:nvPr>
              <p:custDataLst>
                <p:tags r:id="rId21"/>
              </p:custDataLst>
            </p:nvPr>
          </p:nvSpPr>
          <p:spPr>
            <a:xfrm rot="6120000" flipH="1">
              <a:off x="5636895" y="5788025"/>
              <a:ext cx="990600" cy="1595120"/>
            </a:xfrm>
            <a:custGeom>
              <a:avLst/>
              <a:gdLst>
                <a:gd name="ir" fmla="*/ w 3 4"/>
                <a:gd name="ib" fmla="*/ h 3 4"/>
              </a:gdLst>
              <a:ahLst/>
              <a:cxnLst>
                <a:cxn ang="3">
                  <a:pos x="hc" y="t"/>
                </a:cxn>
                <a:cxn ang="cd2">
                  <a:pos x="l" y="vc"/>
                </a:cxn>
                <a:cxn ang="cd4">
                  <a:pos x="hc" y="b"/>
                </a:cxn>
                <a:cxn ang="0">
                  <a:pos x="r" y="vc"/>
                </a:cxn>
              </a:cxnLst>
              <a:rect l="l" t="t" r="r" b="b"/>
              <a:pathLst>
                <a:path w="1560" h="2512">
                  <a:moveTo>
                    <a:pt x="534" y="0"/>
                  </a:moveTo>
                  <a:lnTo>
                    <a:pt x="1560" y="997"/>
                  </a:lnTo>
                  <a:lnTo>
                    <a:pt x="0" y="2512"/>
                  </a:lnTo>
                  <a:lnTo>
                    <a:pt x="53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菱形 26"/>
            <p:cNvSpPr/>
            <p:nvPr>
              <p:custDataLst>
                <p:tags r:id="rId22"/>
              </p:custDataLst>
            </p:nvPr>
          </p:nvSpPr>
          <p:spPr>
            <a:xfrm rot="6120000">
              <a:off x="5117465" y="5289550"/>
              <a:ext cx="1176020" cy="113855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23"/>
            </p:custDataLst>
          </p:nvPr>
        </p:nvSpPr>
        <p:spPr>
          <a:xfrm>
            <a:off x="3166846" y="3000111"/>
            <a:ext cx="5858307" cy="1106805"/>
          </a:xfrm>
        </p:spPr>
        <p:txBody>
          <a:bodyPr wrap="square" lIns="91440" tIns="0" rIns="91440" bIns="45720" anchor="t" anchorCtr="0">
            <a:normAutofit/>
          </a:bodyPr>
          <a:lstStyle>
            <a:lvl1pPr algn="ctr">
              <a:defRPr sz="2000" b="0" i="0" u="none" strike="noStrike" kern="1200" cap="none" spc="300" normalizeH="0" baseline="0">
                <a:solidFill>
                  <a:schemeClr val="tx1">
                    <a:lumMod val="85000"/>
                    <a:lumOff val="15000"/>
                  </a:schemeClr>
                </a:solidFill>
                <a:effectLst/>
                <a:uFillTx/>
                <a:ea typeface="汉仪旗黑-85S" panose="00020600040101010101" pitchFamily="18" charset="-122"/>
              </a:defRPr>
            </a:lvl1pPr>
          </a:lstStyle>
          <a:p>
            <a:r>
              <a:rPr lang="zh-CN" altLang="en-US" dirty="0"/>
              <a:t>编辑标题</a:t>
            </a:r>
            <a:endParaRPr lang="zh-CN" altLang="en-US" dirty="0"/>
          </a:p>
        </p:txBody>
      </p:sp>
      <p:sp>
        <p:nvSpPr>
          <p:cNvPr id="4" name="日期占位符 3"/>
          <p:cNvSpPr>
            <a:spLocks noGrp="1"/>
          </p:cNvSpPr>
          <p:nvPr userDrawn="1">
            <p:ph type="dt" sz="half" idx="10"/>
            <p:custDataLst>
              <p:tags r:id="rId2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userDrawn="1">
            <p:ph type="ftr" sz="quarter" idx="11"/>
            <p:custDataLst>
              <p:tags r:id="rId25"/>
            </p:custDataLst>
          </p:nvPr>
        </p:nvSpPr>
        <p:spPr/>
        <p:txBody>
          <a:bodyPr/>
          <a:lstStyle/>
          <a:p>
            <a:endParaRPr lang="zh-CN" altLang="en-US"/>
          </a:p>
        </p:txBody>
      </p:sp>
      <p:sp>
        <p:nvSpPr>
          <p:cNvPr id="6" name="灯片编号占位符 5"/>
          <p:cNvSpPr>
            <a:spLocks noGrp="1"/>
          </p:cNvSpPr>
          <p:nvPr userDrawn="1">
            <p:ph type="sldNum" sz="quarter" idx="12"/>
            <p:custDataLst>
              <p:tags r:id="rId2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grpSp>
        <p:nvGrpSpPr>
          <p:cNvPr id="16" name="组合 15"/>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userDrawn="1">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userDrawn="1">
            <p:ph sz="half" idx="1"/>
            <p:custDataLst>
              <p:tags r:id="rId9"/>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userDrawn="1">
            <p:ph sz="half" idx="2"/>
            <p:custDataLst>
              <p:tags r:id="rId10"/>
            </p:custDataLst>
          </p:nvPr>
        </p:nvSpPr>
        <p:spPr>
          <a:xfrm>
            <a:off x="6238877" y="952508"/>
            <a:ext cx="5283242" cy="5388907"/>
          </a:xfrm>
        </p:spPr>
        <p:txBody>
          <a:bodyPr>
            <a:noAutofit/>
          </a:bodyPr>
          <a:lstStyle>
            <a:lvl1pPr>
              <a:defRPr sz="1600" baseline="0">
                <a:latin typeface="Arial" panose="020B0604020202020204" pitchFamily="34" charset="0"/>
                <a:ea typeface="微软雅黑" panose="020B0503020204020204" pitchFamily="34" charset="-122"/>
              </a:defRPr>
            </a:lvl1pPr>
            <a:lvl2pPr>
              <a:defRPr sz="1600" baseline="0">
                <a:latin typeface="Arial" panose="020B0604020202020204" pitchFamily="34" charset="0"/>
                <a:ea typeface="微软雅黑" panose="020B0503020204020204" pitchFamily="34" charset="-122"/>
              </a:defRPr>
            </a:lvl2pPr>
            <a:lvl3pPr>
              <a:defRPr sz="1600" baseline="0">
                <a:latin typeface="Arial" panose="020B0604020202020204" pitchFamily="34" charset="0"/>
                <a:ea typeface="微软雅黑" panose="020B0503020204020204" pitchFamily="34" charset="-122"/>
              </a:defRPr>
            </a:lvl3pPr>
            <a:lvl4pPr>
              <a:defRPr sz="1600" baseline="0">
                <a:latin typeface="Arial" panose="020B0604020202020204" pitchFamily="34" charset="0"/>
                <a:ea typeface="微软雅黑" panose="020B0503020204020204" pitchFamily="34" charset="-122"/>
              </a:defRPr>
            </a:lvl4pPr>
            <a:lvl5pPr>
              <a:defRPr sz="1600"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userDrawn="1">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userDrawn="1">
            <p:ph type="ftr" sz="quarter" idx="11"/>
            <p:custDataLst>
              <p:tags r:id="rId12"/>
            </p:custDataLst>
          </p:nvPr>
        </p:nvSpPr>
        <p:spPr/>
        <p:txBody>
          <a:bodyPr/>
          <a:lstStyle/>
          <a:p>
            <a:endParaRPr lang="zh-CN" altLang="en-US"/>
          </a:p>
        </p:txBody>
      </p:sp>
      <p:sp>
        <p:nvSpPr>
          <p:cNvPr id="7" name="灯片编号占位符 6"/>
          <p:cNvSpPr>
            <a:spLocks noGrp="1"/>
          </p:cNvSpPr>
          <p:nvPr userDrawn="1">
            <p:ph type="sldNum" sz="quarter" idx="12"/>
            <p:custDataLst>
              <p:tags r:id="rId13"/>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grpSp>
        <p:nvGrpSpPr>
          <p:cNvPr id="16" name="组合 15"/>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userDrawn="1">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userDrawn="1">
            <p:ph sz="half" idx="1"/>
            <p:custDataLst>
              <p:tags r:id="rId9"/>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userDrawn="1">
            <p:ph sz="half" idx="2"/>
            <p:custDataLst>
              <p:tags r:id="rId10"/>
            </p:custDataLst>
          </p:nvPr>
        </p:nvSpPr>
        <p:spPr>
          <a:xfrm>
            <a:off x="6238877" y="952508"/>
            <a:ext cx="5283242" cy="5388907"/>
          </a:xfrm>
        </p:spPr>
        <p:txBody>
          <a:bodyPr>
            <a:noAutofit/>
          </a:bodyPr>
          <a:lstStyle>
            <a:lvl1pPr>
              <a:defRPr sz="1600" baseline="0">
                <a:latin typeface="Arial" panose="020B0604020202020204" pitchFamily="34" charset="0"/>
                <a:ea typeface="微软雅黑" panose="020B0503020204020204" pitchFamily="34" charset="-122"/>
              </a:defRPr>
            </a:lvl1pPr>
            <a:lvl2pPr>
              <a:defRPr sz="1600" baseline="0">
                <a:latin typeface="Arial" panose="020B0604020202020204" pitchFamily="34" charset="0"/>
                <a:ea typeface="微软雅黑" panose="020B0503020204020204" pitchFamily="34" charset="-122"/>
              </a:defRPr>
            </a:lvl2pPr>
            <a:lvl3pPr>
              <a:defRPr sz="1600" baseline="0">
                <a:latin typeface="Arial" panose="020B0604020202020204" pitchFamily="34" charset="0"/>
                <a:ea typeface="微软雅黑" panose="020B0503020204020204" pitchFamily="34" charset="-122"/>
              </a:defRPr>
            </a:lvl3pPr>
            <a:lvl4pPr>
              <a:defRPr sz="1600" baseline="0">
                <a:latin typeface="Arial" panose="020B0604020202020204" pitchFamily="34" charset="0"/>
                <a:ea typeface="微软雅黑" panose="020B0503020204020204" pitchFamily="34" charset="-122"/>
              </a:defRPr>
            </a:lvl4pPr>
            <a:lvl5pPr>
              <a:defRPr sz="1600"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userDrawn="1">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userDrawn="1">
            <p:ph type="ftr" sz="quarter" idx="11"/>
            <p:custDataLst>
              <p:tags r:id="rId12"/>
            </p:custDataLst>
          </p:nvPr>
        </p:nvSpPr>
        <p:spPr/>
        <p:txBody>
          <a:bodyPr/>
          <a:lstStyle/>
          <a:p>
            <a:endParaRPr lang="zh-CN" altLang="en-US"/>
          </a:p>
        </p:txBody>
      </p:sp>
      <p:sp>
        <p:nvSpPr>
          <p:cNvPr id="7" name="灯片编号占位符 6"/>
          <p:cNvSpPr>
            <a:spLocks noGrp="1"/>
          </p:cNvSpPr>
          <p:nvPr userDrawn="1">
            <p:ph type="sldNum" sz="quarter" idx="12"/>
            <p:custDataLst>
              <p:tags r:id="rId13"/>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98425" y="71120"/>
            <a:ext cx="11921490" cy="6666863"/>
            <a:chOff x="98425" y="71120"/>
            <a:chExt cx="11921490" cy="6666863"/>
          </a:xfrm>
        </p:grpSpPr>
        <p:grpSp>
          <p:nvGrpSpPr>
            <p:cNvPr id="11" name="组合 10"/>
            <p:cNvGrpSpPr/>
            <p:nvPr userDrawn="1"/>
          </p:nvGrpSpPr>
          <p:grpSpPr>
            <a:xfrm>
              <a:off x="11285220" y="6017894"/>
              <a:ext cx="734695" cy="720089"/>
              <a:chOff x="11285220" y="6017894"/>
              <a:chExt cx="734695" cy="720089"/>
            </a:xfrm>
          </p:grpSpPr>
          <p:sp>
            <p:nvSpPr>
              <p:cNvPr id="15" name="椭圆 14"/>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p:cNvGrpSpPr/>
            <p:nvPr userDrawn="1"/>
          </p:nvGrpSpPr>
          <p:grpSpPr>
            <a:xfrm>
              <a:off x="98425" y="71120"/>
              <a:ext cx="878205" cy="836930"/>
              <a:chOff x="245" y="202"/>
              <a:chExt cx="1383" cy="1318"/>
            </a:xfrm>
          </p:grpSpPr>
          <p:sp>
            <p:nvSpPr>
              <p:cNvPr id="13" name="菱形 12"/>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9"/>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0"/>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1"/>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2"/>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3"/>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4"/>
            </p:custDataLst>
          </p:nvPr>
        </p:nvSpPr>
        <p:spPr/>
        <p:txBody>
          <a:bodyPr/>
          <a:lstStyle/>
          <a:p>
            <a:endParaRPr lang="zh-CN" altLang="en-US"/>
          </a:p>
        </p:txBody>
      </p:sp>
      <p:sp>
        <p:nvSpPr>
          <p:cNvPr id="9" name="灯片编号占位符 8"/>
          <p:cNvSpPr>
            <a:spLocks noGrp="1"/>
          </p:cNvSpPr>
          <p:nvPr>
            <p:ph type="sldNum" sz="quarter" idx="12"/>
            <p:custDataLst>
              <p:tags r:id="rId1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7" name="任意多边形 10"/>
          <p:cNvSpPr/>
          <p:nvPr userDrawn="1">
            <p:custDataLst>
              <p:tags r:id="rId2"/>
            </p:custDataLst>
          </p:nvPr>
        </p:nvSpPr>
        <p:spPr>
          <a:xfrm flipH="1">
            <a:off x="-215582" y="0"/>
            <a:ext cx="7588726" cy="686181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1951" h="10806">
                <a:moveTo>
                  <a:pt x="2702" y="0"/>
                </a:moveTo>
                <a:lnTo>
                  <a:pt x="11951" y="0"/>
                </a:lnTo>
                <a:lnTo>
                  <a:pt x="11951" y="10806"/>
                </a:lnTo>
                <a:lnTo>
                  <a:pt x="0" y="10806"/>
                </a:lnTo>
                <a:lnTo>
                  <a:pt x="2702"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18"/>
          <p:cNvSpPr/>
          <p:nvPr>
            <p:custDataLst>
              <p:tags r:id="rId3"/>
            </p:custDataLst>
          </p:nvPr>
        </p:nvSpPr>
        <p:spPr>
          <a:xfrm rot="720000">
            <a:off x="8451850" y="4382770"/>
            <a:ext cx="3952240" cy="2800350"/>
          </a:xfrm>
          <a:custGeom>
            <a:avLst/>
            <a:gdLst>
              <a:gd name="ir" fmla="*/ w 3 4"/>
              <a:gd name="ib" fmla="*/ h 3 4"/>
            </a:gdLst>
            <a:ahLst/>
            <a:cxnLst>
              <a:cxn ang="3">
                <a:pos x="hc" y="t"/>
              </a:cxn>
              <a:cxn ang="cd2">
                <a:pos x="l" y="vc"/>
              </a:cxn>
              <a:cxn ang="cd4">
                <a:pos x="hc" y="b"/>
              </a:cxn>
              <a:cxn ang="0">
                <a:pos x="r" y="vc"/>
              </a:cxn>
            </a:cxnLst>
            <a:rect l="l" t="t" r="r" b="b"/>
            <a:pathLst>
              <a:path w="6224" h="4410">
                <a:moveTo>
                  <a:pt x="3573" y="0"/>
                </a:moveTo>
                <a:lnTo>
                  <a:pt x="6029" y="2378"/>
                </a:lnTo>
                <a:lnTo>
                  <a:pt x="6224" y="3296"/>
                </a:lnTo>
                <a:lnTo>
                  <a:pt x="983" y="4410"/>
                </a:lnTo>
                <a:lnTo>
                  <a:pt x="0" y="3459"/>
                </a:lnTo>
                <a:lnTo>
                  <a:pt x="3573"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4"/>
            </p:custDataLst>
          </p:nvPr>
        </p:nvSpPr>
        <p:spPr>
          <a:xfrm rot="720000">
            <a:off x="8595995" y="3960495"/>
            <a:ext cx="1535430" cy="148653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720000">
            <a:off x="8327390" y="31115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6"/>
            </p:custDataLst>
          </p:nvPr>
        </p:nvSpPr>
        <p:spPr>
          <a:xfrm rot="720000">
            <a:off x="10727690" y="5461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7"/>
            </p:custDataLst>
          </p:nvPr>
        </p:nvSpPr>
        <p:spPr>
          <a:xfrm rot="720000">
            <a:off x="8881110" y="2371725"/>
            <a:ext cx="1535430" cy="148653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8"/>
            </p:custDataLst>
          </p:nvPr>
        </p:nvSpPr>
        <p:spPr>
          <a:xfrm rot="720000">
            <a:off x="9977755" y="365252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9"/>
            </p:custDataLst>
          </p:nvPr>
        </p:nvSpPr>
        <p:spPr>
          <a:xfrm rot="720000" flipH="1">
            <a:off x="8475345" y="25400"/>
            <a:ext cx="2490470" cy="241109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菱形 15"/>
          <p:cNvSpPr/>
          <p:nvPr>
            <p:custDataLst>
              <p:tags r:id="rId10"/>
            </p:custDataLst>
          </p:nvPr>
        </p:nvSpPr>
        <p:spPr>
          <a:xfrm rot="720000" flipH="1">
            <a:off x="9977755" y="2016760"/>
            <a:ext cx="836295" cy="812165"/>
          </a:xfrm>
          <a:prstGeom prst="diamond">
            <a:avLst/>
          </a:prstGeom>
          <a:solidFill>
            <a:srgbClr val="019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1"/>
            </p:custDataLst>
          </p:nvPr>
        </p:nvSpPr>
        <p:spPr>
          <a:xfrm rot="720000" flipH="1">
            <a:off x="8514080" y="201676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8"/>
          <p:cNvSpPr/>
          <p:nvPr>
            <p:custDataLst>
              <p:tags r:id="rId12"/>
            </p:custDataLst>
          </p:nvPr>
        </p:nvSpPr>
        <p:spPr>
          <a:xfrm rot="720000" flipH="1">
            <a:off x="9832340" y="728980"/>
            <a:ext cx="2771775" cy="4209415"/>
          </a:xfrm>
          <a:custGeom>
            <a:avLst/>
            <a:gdLst>
              <a:gd name="ir" fmla="*/ w 3 4"/>
              <a:gd name="ib" fmla="*/ h 3 4"/>
            </a:gdLst>
            <a:ahLst/>
            <a:cxnLst>
              <a:cxn ang="3">
                <a:pos x="hc" y="t"/>
              </a:cxn>
              <a:cxn ang="cd2">
                <a:pos x="l" y="vc"/>
              </a:cxn>
              <a:cxn ang="cd4">
                <a:pos x="hc" y="b"/>
              </a:cxn>
              <a:cxn ang="0">
                <a:pos x="r" y="vc"/>
              </a:cxn>
            </a:cxnLst>
            <a:rect l="l" t="t" r="r" b="b"/>
            <a:pathLst>
              <a:path w="4365" h="6629">
                <a:moveTo>
                  <a:pt x="1279" y="0"/>
                </a:moveTo>
                <a:lnTo>
                  <a:pt x="4365" y="2998"/>
                </a:lnTo>
                <a:lnTo>
                  <a:pt x="627" y="6629"/>
                </a:lnTo>
                <a:lnTo>
                  <a:pt x="0" y="6019"/>
                </a:lnTo>
                <a:lnTo>
                  <a:pt x="127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3"/>
            </p:custDataLst>
          </p:nvPr>
        </p:nvSpPr>
        <p:spPr>
          <a:xfrm rot="720000" flipH="1">
            <a:off x="7564120" y="2263140"/>
            <a:ext cx="1228725" cy="1189990"/>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4"/>
            </p:custDataLst>
          </p:nvPr>
        </p:nvSpPr>
        <p:spPr>
          <a:xfrm rot="720000">
            <a:off x="7991475" y="4620895"/>
            <a:ext cx="836295" cy="812165"/>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userDrawn="1">
            <p:ph type="title"/>
            <p:custDataLst>
              <p:tags r:id="rId15"/>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汉仪旗黑-85S" panose="00020600040101010101" pitchFamily="18" charset="-122"/>
                <a:ea typeface="汉仪旗黑-85S" panose="00020600040101010101" pitchFamily="18"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userDrawn="1">
            <p:ph type="dt" sz="half" idx="10"/>
            <p:custDataLst>
              <p:tags r:id="rId1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7"/>
            </p:custDataLst>
          </p:nvPr>
        </p:nvSpPr>
        <p:spPr/>
        <p:txBody>
          <a:bodyPr/>
          <a:lstStyle/>
          <a:p>
            <a:endParaRPr lang="zh-CN" altLang="en-US"/>
          </a:p>
        </p:txBody>
      </p:sp>
      <p:sp>
        <p:nvSpPr>
          <p:cNvPr id="5" name="灯片编号占位符 4"/>
          <p:cNvSpPr>
            <a:spLocks noGrp="1"/>
          </p:cNvSpPr>
          <p:nvPr userDrawn="1">
            <p:ph type="sldNum" sz="quarter" idx="12"/>
            <p:custDataLst>
              <p:tags r:id="rId1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9"/>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0"/>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1"/>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2"/>
            </p:custDataLst>
          </p:nvPr>
        </p:nvSpPr>
        <p:spPr/>
        <p:txBody>
          <a:bodyPr/>
          <a:lstStyle/>
          <a:p>
            <a:endParaRPr lang="zh-CN" altLang="en-US" dirty="0"/>
          </a:p>
        </p:txBody>
      </p:sp>
      <p:sp>
        <p:nvSpPr>
          <p:cNvPr id="7" name="灯片编号占位符 6"/>
          <p:cNvSpPr>
            <a:spLocks noGrp="1"/>
          </p:cNvSpPr>
          <p:nvPr>
            <p:ph type="sldNum" sz="quarter" idx="12"/>
            <p:custDataLst>
              <p:tags r:id="rId13"/>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竖排标题 1"/>
          <p:cNvSpPr>
            <a:spLocks noGrp="1"/>
          </p:cNvSpPr>
          <p:nvPr>
            <p:ph type="title" orient="vert"/>
            <p:custDataLst>
              <p:tags r:id="rId8"/>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a:lstStyle>
            <a:lvl1pPr indent="0" eaLnBrk="1" fontAlgn="auto" latinLnBrk="0" hangingPunct="1">
              <a:defRPr baseline="0">
                <a:latin typeface="Arial" panose="020B0604020202020204" pitchFamily="34" charset="0"/>
                <a:ea typeface="微软雅黑" panose="020B0503020204020204" pitchFamily="34" charset="-122"/>
              </a:defRPr>
            </a:lvl1pPr>
            <a:lvl2pPr indent="0" eaLnBrk="1" fontAlgn="auto" latinLnBrk="0" hangingPunct="1">
              <a:defRPr baseline="0">
                <a:latin typeface="Arial" panose="020B0604020202020204" pitchFamily="34" charset="0"/>
                <a:ea typeface="微软雅黑" panose="020B0503020204020204" pitchFamily="34" charset="-122"/>
              </a:defRPr>
            </a:lvl2pPr>
            <a:lvl3pPr indent="0" eaLnBrk="1" fontAlgn="auto" latinLnBrk="0" hangingPunct="1">
              <a:defRPr baseline="0">
                <a:latin typeface="Arial" panose="020B0604020202020204" pitchFamily="34" charset="0"/>
                <a:ea typeface="微软雅黑" panose="020B0503020204020204" pitchFamily="34" charset="-122"/>
              </a:defRPr>
            </a:lvl3pPr>
            <a:lvl4pPr indent="0" eaLnBrk="1" fontAlgn="auto" latinLnBrk="0" hangingPunct="1">
              <a:defRPr baseline="0">
                <a:latin typeface="Arial" panose="020B0604020202020204" pitchFamily="34" charset="0"/>
                <a:ea typeface="微软雅黑" panose="020B0503020204020204" pitchFamily="34" charset="-122"/>
              </a:defRPr>
            </a:lvl4pPr>
            <a:lvl5pPr indent="0" eaLnBrk="1" fontAlgn="auto" latinLnBrk="0" hangingPunct="1">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 name="减号 6"/>
          <p:cNvSpPr/>
          <p:nvPr userDrawn="1">
            <p:custDataLst>
              <p:tags r:id="rId3"/>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4"/>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减号 8"/>
          <p:cNvSpPr/>
          <p:nvPr userDrawn="1">
            <p:custDataLst>
              <p:tags r:id="rId5"/>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18"/>
          <p:cNvSpPr/>
          <p:nvPr>
            <p:custDataLst>
              <p:tags r:id="rId6"/>
            </p:custDataLst>
          </p:nvPr>
        </p:nvSpPr>
        <p:spPr>
          <a:xfrm rot="20880000" flipH="1">
            <a:off x="10808335" y="5910580"/>
            <a:ext cx="1381125" cy="1076960"/>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9"/>
          <p:cNvSpPr/>
          <p:nvPr>
            <p:custDataLst>
              <p:tags r:id="rId7"/>
            </p:custDataLst>
          </p:nvPr>
        </p:nvSpPr>
        <p:spPr>
          <a:xfrm rot="20880000" flipH="1">
            <a:off x="9941560" y="5784850"/>
            <a:ext cx="1179830" cy="1082675"/>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8"/>
            </p:custDataLst>
          </p:nvPr>
        </p:nvSpPr>
        <p:spPr>
          <a:xfrm rot="20880000" flipH="1">
            <a:off x="10824210" y="560641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1"/>
          <p:cNvSpPr/>
          <p:nvPr>
            <p:custDataLst>
              <p:tags r:id="rId9"/>
            </p:custDataLst>
          </p:nvPr>
        </p:nvSpPr>
        <p:spPr>
          <a:xfrm rot="20880000" flipH="1">
            <a:off x="9667875" y="6621145"/>
            <a:ext cx="487680" cy="288290"/>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任意多边形 22"/>
          <p:cNvSpPr/>
          <p:nvPr>
            <p:custDataLst>
              <p:tags r:id="rId10"/>
            </p:custDataLst>
          </p:nvPr>
        </p:nvSpPr>
        <p:spPr>
          <a:xfrm rot="20880000" flipH="1">
            <a:off x="8787130" y="5784850"/>
            <a:ext cx="1179830" cy="109347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任意多边形 25"/>
          <p:cNvSpPr/>
          <p:nvPr userDrawn="1">
            <p:custDataLst>
              <p:tags r:id="rId11"/>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任意多边形 26"/>
          <p:cNvSpPr/>
          <p:nvPr userDrawn="1">
            <p:custDataLst>
              <p:tags r:id="rId12"/>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7"/>
          <p:cNvSpPr/>
          <p:nvPr userDrawn="1">
            <p:custDataLst>
              <p:tags r:id="rId13"/>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任意多边形 28"/>
          <p:cNvSpPr/>
          <p:nvPr userDrawn="1">
            <p:custDataLst>
              <p:tags r:id="rId14"/>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任意多边形 29"/>
          <p:cNvSpPr/>
          <p:nvPr userDrawn="1">
            <p:custDataLst>
              <p:tags r:id="rId15"/>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菱形 20"/>
          <p:cNvSpPr/>
          <p:nvPr userDrawn="1">
            <p:custDataLst>
              <p:tags r:id="rId16"/>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cxnSp>
        <p:nvCxnSpPr>
          <p:cNvPr id="22" name="直接连接符 21"/>
          <p:cNvCxnSpPr/>
          <p:nvPr userDrawn="1">
            <p:custDataLst>
              <p:tags r:id="rId17"/>
            </p:custDataLst>
          </p:nvPr>
        </p:nvCxnSpPr>
        <p:spPr>
          <a:xfrm>
            <a:off x="3724275" y="3524250"/>
            <a:ext cx="476504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日期占位符 2"/>
          <p:cNvSpPr>
            <a:spLocks noGrp="1"/>
          </p:cNvSpPr>
          <p:nvPr userDrawn="1">
            <p:ph type="dt" sz="half" idx="10"/>
            <p:custDataLst>
              <p:tags r:id="rId1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9"/>
            </p:custDataLst>
          </p:nvPr>
        </p:nvSpPr>
        <p:spPr/>
        <p:txBody>
          <a:bodyPr/>
          <a:lstStyle/>
          <a:p>
            <a:endParaRPr lang="zh-CN" altLang="en-US"/>
          </a:p>
        </p:txBody>
      </p:sp>
      <p:sp>
        <p:nvSpPr>
          <p:cNvPr id="5" name="灯片编号占位符 4"/>
          <p:cNvSpPr>
            <a:spLocks noGrp="1"/>
          </p:cNvSpPr>
          <p:nvPr userDrawn="1">
            <p:ph type="sldNum" sz="quarter" idx="12"/>
            <p:custDataLst>
              <p:tags r:id="rId20"/>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userDrawn="1">
            <p:ph type="title" hasCustomPrompt="1"/>
            <p:custDataLst>
              <p:tags r:id="rId21"/>
            </p:custDataLst>
          </p:nvPr>
        </p:nvSpPr>
        <p:spPr>
          <a:xfrm>
            <a:off x="2805433" y="2019300"/>
            <a:ext cx="6416672" cy="1356035"/>
          </a:xfrm>
        </p:spPr>
        <p:txBody>
          <a:bodyPr vert="horz" wrap="square" lIns="91440" tIns="45720" rIns="91440" bIns="45720" rtlCol="0" anchor="t" anchorCtr="0">
            <a:normAutofit/>
          </a:bodyPr>
          <a:lstStyle>
            <a:lvl1pPr marL="0" marR="0" algn="ctr" defTabSz="914400" rtl="0" eaLnBrk="1" fontAlgn="auto" latinLnBrk="0" hangingPunct="1">
              <a:lnSpc>
                <a:spcPct val="100000"/>
              </a:lnSpc>
              <a:buNone/>
              <a:defRPr kumimoji="0" lang="zh-CN" altLang="en-US" sz="8000" b="0" i="0" u="none" strike="noStrike" kern="1200" cap="none" spc="600" normalizeH="0" baseline="0" noProof="1" dirty="0">
                <a:solidFill>
                  <a:schemeClr val="accent1"/>
                </a:solidFill>
                <a:effectLst>
                  <a:outerShdw blurRad="38100" dist="38100" dir="2700000" algn="tl">
                    <a:schemeClr val="tx1">
                      <a:alpha val="43000"/>
                    </a:schemeClr>
                  </a:outerShdw>
                </a:effectLst>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28" name="文本占位符 27"/>
          <p:cNvSpPr>
            <a:spLocks noGrp="1"/>
          </p:cNvSpPr>
          <p:nvPr userDrawn="1">
            <p:ph type="body" sz="quarter" idx="13" hasCustomPrompt="1"/>
            <p:custDataLst>
              <p:tags r:id="rId22"/>
            </p:custDataLst>
          </p:nvPr>
        </p:nvSpPr>
        <p:spPr>
          <a:xfrm>
            <a:off x="2768937" y="3648392"/>
            <a:ext cx="6497210" cy="1039150"/>
          </a:xfrm>
        </p:spPr>
        <p:txBody>
          <a:bodyPr wrap="square" lIns="91440" tIns="45720" rIns="91440" bIns="45720">
            <a:normAutofit/>
          </a:bodyPr>
          <a:lstStyle>
            <a:lvl1pPr marL="0" indent="0" algn="ctr">
              <a:buNone/>
              <a:defRPr sz="1800" baseline="0"/>
            </a:lvl1pPr>
          </a:lstStyle>
          <a:p>
            <a:pPr lvl="0"/>
            <a:r>
              <a:rPr lang="zh-CN" altLang="en-US" dirty="0"/>
              <a:t>单击此处编辑文本</a:t>
            </a:r>
            <a:endParaRPr lang="zh-CN" alt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11249852" y="5954355"/>
            <a:ext cx="734695" cy="720090"/>
            <a:chOff x="293370" y="5827395"/>
            <a:chExt cx="734695" cy="720090"/>
          </a:xfrm>
        </p:grpSpPr>
        <p:sp>
          <p:nvSpPr>
            <p:cNvPr id="12" name="椭圆 11"/>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p:txBody>
          <a:bodyPr lIns="90000" tIns="46800" rIns="90000" bIns="46800"/>
          <a:lstStyle>
            <a:lvl1pPr>
              <a:defRPr b="1"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53430" y="304200"/>
            <a:ext cx="11606400" cy="624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endParaRPr>
          </a:p>
        </p:txBody>
      </p:sp>
      <p:grpSp>
        <p:nvGrpSpPr>
          <p:cNvPr id="6" name="组合 5"/>
          <p:cNvGrpSpPr/>
          <p:nvPr userDrawn="1">
            <p:custDataLst>
              <p:tags r:id="rId3"/>
            </p:custDataLst>
          </p:nvPr>
        </p:nvGrpSpPr>
        <p:grpSpPr>
          <a:xfrm flipH="1" flipV="1">
            <a:off x="10803890" y="5575935"/>
            <a:ext cx="878205" cy="836930"/>
            <a:chOff x="605" y="682"/>
            <a:chExt cx="1383" cy="1318"/>
          </a:xfrm>
        </p:grpSpPr>
        <p:sp>
          <p:nvSpPr>
            <p:cNvPr id="10" name="菱形 9"/>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6"/>
            </p:custDataLst>
          </p:nvPr>
        </p:nvSpPr>
        <p:spPr>
          <a:xfrm>
            <a:off x="1281600" y="1249200"/>
            <a:ext cx="9626400" cy="723600"/>
          </a:xfrm>
        </p:spPr>
        <p:txBody>
          <a:bodyPr lIns="90000" tIns="46800" rIns="90000" bIns="46800" anchor="ctr"/>
          <a:lstStyle>
            <a:lvl1pP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7"/>
            </p:custDataLst>
          </p:nvPr>
        </p:nvSpPr>
        <p:spPr>
          <a:xfrm>
            <a:off x="1281113" y="2163600"/>
            <a:ext cx="9626600" cy="3445200"/>
          </a:xfrm>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98425" y="71120"/>
            <a:ext cx="11921490" cy="6666863"/>
            <a:chOff x="98425" y="71120"/>
            <a:chExt cx="11921490" cy="6666863"/>
          </a:xfrm>
        </p:grpSpPr>
        <p:grpSp>
          <p:nvGrpSpPr>
            <p:cNvPr id="11" name="组合 10"/>
            <p:cNvGrpSpPr/>
            <p:nvPr userDrawn="1"/>
          </p:nvGrpSpPr>
          <p:grpSpPr>
            <a:xfrm>
              <a:off x="11285220" y="6017894"/>
              <a:ext cx="734695" cy="720089"/>
              <a:chOff x="11285220" y="6017894"/>
              <a:chExt cx="734695" cy="720089"/>
            </a:xfrm>
          </p:grpSpPr>
          <p:sp>
            <p:nvSpPr>
              <p:cNvPr id="15" name="椭圆 14"/>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p:cNvGrpSpPr/>
            <p:nvPr userDrawn="1"/>
          </p:nvGrpSpPr>
          <p:grpSpPr>
            <a:xfrm>
              <a:off x="98425" y="71120"/>
              <a:ext cx="878205" cy="836930"/>
              <a:chOff x="245" y="202"/>
              <a:chExt cx="1383" cy="1318"/>
            </a:xfrm>
          </p:grpSpPr>
          <p:sp>
            <p:nvSpPr>
              <p:cNvPr id="13" name="菱形 12"/>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9"/>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0"/>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1"/>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2"/>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3"/>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4"/>
            </p:custDataLst>
          </p:nvPr>
        </p:nvSpPr>
        <p:spPr/>
        <p:txBody>
          <a:bodyPr/>
          <a:lstStyle/>
          <a:p>
            <a:endParaRPr lang="zh-CN" altLang="en-US"/>
          </a:p>
        </p:txBody>
      </p:sp>
      <p:sp>
        <p:nvSpPr>
          <p:cNvPr id="9" name="灯片编号占位符 8"/>
          <p:cNvSpPr>
            <a:spLocks noGrp="1"/>
          </p:cNvSpPr>
          <p:nvPr>
            <p:ph type="sldNum" sz="quarter" idx="12"/>
            <p:custDataLst>
              <p:tags r:id="rId1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8530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75000"/>
                  <a:lumOff val="25000"/>
                </a:schemeClr>
              </a:solidFill>
              <a:latin typeface="Arial" panose="020B0604020202020204" pitchFamily="34" charset="0"/>
              <a:ea typeface="微软雅黑" panose="020B0503020204020204" pitchFamily="34" charset="-122"/>
              <a:sym typeface="+mn-ea"/>
            </a:endParaRPr>
          </a:p>
        </p:txBody>
      </p:sp>
      <p:grpSp>
        <p:nvGrpSpPr>
          <p:cNvPr id="10" name="组合 9"/>
          <p:cNvGrpSpPr/>
          <p:nvPr userDrawn="1">
            <p:custDataLst>
              <p:tags r:id="rId3"/>
            </p:custDataLst>
          </p:nvPr>
        </p:nvGrpSpPr>
        <p:grpSpPr>
          <a:xfrm>
            <a:off x="293370" y="5827395"/>
            <a:ext cx="734695" cy="720090"/>
            <a:chOff x="293370" y="5827395"/>
            <a:chExt cx="734695" cy="720090"/>
          </a:xfrm>
        </p:grpSpPr>
        <p:sp>
          <p:nvSpPr>
            <p:cNvPr id="11" name="椭圆 10"/>
            <p:cNvSpPr/>
            <p:nvPr>
              <p:custDataLst>
                <p:tags r:id="rId4"/>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椭圆 11"/>
            <p:cNvSpPr/>
            <p:nvPr>
              <p:custDataLst>
                <p:tags r:id="rId5"/>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6"/>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7"/>
            </p:custDataLst>
          </p:nvPr>
        </p:nvSpPr>
        <p:spPr>
          <a:xfrm>
            <a:off x="583200" y="770400"/>
            <a:ext cx="3960000" cy="882000"/>
          </a:xfrm>
        </p:spPr>
        <p:txBody>
          <a:bodyPr lIns="90000" tIns="46800" rIns="90000" bIns="46800" anchor="ctr"/>
          <a:lstStyle>
            <a:lvl1pP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编辑标题</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userDrawn="1">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11"/>
            </p:custDataLst>
          </p:nvPr>
        </p:nvSpPr>
        <p:spPr>
          <a:xfrm>
            <a:off x="586800" y="1764000"/>
            <a:ext cx="3956400" cy="4093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userDrawn="1">
            <p:ph sz="quarter" idx="14"/>
            <p:custDataLst>
              <p:tags r:id="rId12"/>
            </p:custDataLst>
          </p:nvPr>
        </p:nvSpPr>
        <p:spPr>
          <a:xfrm>
            <a:off x="5101200" y="769938"/>
            <a:ext cx="6480000" cy="5087937"/>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6" name="组合 5"/>
          <p:cNvGrpSpPr/>
          <p:nvPr userDrawn="1">
            <p:custDataLst>
              <p:tags r:id="rId3"/>
            </p:custDataLst>
          </p:nvPr>
        </p:nvGrpSpPr>
        <p:grpSpPr>
          <a:xfrm>
            <a:off x="174625" y="128270"/>
            <a:ext cx="878205" cy="836930"/>
            <a:chOff x="605" y="682"/>
            <a:chExt cx="1383" cy="1318"/>
          </a:xfrm>
        </p:grpSpPr>
        <p:sp>
          <p:nvSpPr>
            <p:cNvPr id="12" name="菱形 11"/>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a:xfrm>
            <a:off x="612000" y="781200"/>
            <a:ext cx="10976400" cy="626400"/>
          </a:xfrm>
        </p:spPr>
        <p:txBody>
          <a:bodyPr lIns="90000" tIns="46800" rIns="90000" bIns="46800" anchor="ctr">
            <a:normAutofit/>
          </a:bodyPr>
          <a:lstStyle>
            <a:lvl1pPr algn="ct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7"/>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612000" y="1659600"/>
            <a:ext cx="10975975" cy="828000"/>
          </a:xfrm>
        </p:spPr>
        <p:txBody>
          <a:bodyPr lIns="90000" tIns="46800" rIns="90000" bIns="46800">
            <a:normAutofit/>
          </a:bodyPr>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1"/>
            </p:custDataLst>
          </p:nvPr>
        </p:nvSpPr>
        <p:spPr>
          <a:xfrm>
            <a:off x="612775" y="2808000"/>
            <a:ext cx="10965600" cy="3430800"/>
          </a:xfrm>
        </p:spPr>
        <p:txBody>
          <a:bodyPr lIns="90000" tIns="46800" rIns="90000" bIns="46800">
            <a:normAutofit/>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grpSp>
        <p:nvGrpSpPr>
          <p:cNvPr id="14" name="组合 13"/>
          <p:cNvGrpSpPr/>
          <p:nvPr userDrawn="1">
            <p:custDataLst>
              <p:tags r:id="rId2"/>
            </p:custDataLst>
          </p:nvPr>
        </p:nvGrpSpPr>
        <p:grpSpPr>
          <a:xfrm>
            <a:off x="244652" y="224212"/>
            <a:ext cx="734695" cy="720090"/>
            <a:chOff x="293370" y="5827395"/>
            <a:chExt cx="734695" cy="720090"/>
          </a:xfrm>
        </p:grpSpPr>
        <p:sp>
          <p:nvSpPr>
            <p:cNvPr id="15" name="椭圆 14"/>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 name="矩形 7"/>
          <p:cNvSpPr/>
          <p:nvPr userDrawn="1">
            <p:custDataLst>
              <p:tags r:id="rId6"/>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604800" y="669600"/>
            <a:ext cx="10976400" cy="565200"/>
          </a:xfrm>
        </p:spPr>
        <p:txBody>
          <a:bodyPr lIns="90000" tIns="46800" rIns="90000" bIns="46800" anchor="ctr"/>
          <a:lstStyle>
            <a:lvl1pPr algn="ct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604837" y="1681200"/>
            <a:ext cx="10990800" cy="3211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2"/>
            </p:custDataLst>
          </p:nvPr>
        </p:nvSpPr>
        <p:spPr>
          <a:xfrm>
            <a:off x="594000" y="5180400"/>
            <a:ext cx="11001600" cy="10116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1249852" y="5954355"/>
            <a:ext cx="734695" cy="720090"/>
            <a:chOff x="293370" y="5827395"/>
            <a:chExt cx="734695" cy="720090"/>
          </a:xfrm>
        </p:grpSpPr>
        <p:sp>
          <p:nvSpPr>
            <p:cNvPr id="16" name="椭圆 15"/>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椭圆 20"/>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 name="矩形 9"/>
          <p:cNvSpPr/>
          <p:nvPr userDrawn="1">
            <p:custDataLst>
              <p:tags r:id="rId6"/>
            </p:custDataLst>
          </p:nvPr>
        </p:nvSpPr>
        <p:spPr>
          <a:xfrm>
            <a:off x="0" y="127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cap="all"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579600" y="237600"/>
            <a:ext cx="11037600" cy="441964"/>
          </a:xfrm>
        </p:spPr>
        <p:txBody>
          <a:bodyPr lIns="90000" tIns="46800" rIns="90000" bIns="46800">
            <a:noAutofit/>
          </a:bodyPr>
          <a:lstStyle>
            <a:lvl1pPr>
              <a:defRPr sz="3200" b="1"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579600" y="1663200"/>
            <a:ext cx="53424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6242400" y="1663200"/>
            <a:ext cx="53676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3"/>
            </p:custDataLst>
          </p:nvPr>
        </p:nvSpPr>
        <p:spPr>
          <a:xfrm>
            <a:off x="572400" y="4816800"/>
            <a:ext cx="53424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4"/>
            </p:custDataLst>
          </p:nvPr>
        </p:nvSpPr>
        <p:spPr>
          <a:xfrm>
            <a:off x="6253200" y="4813200"/>
            <a:ext cx="53676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7827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19" name="组合 18"/>
          <p:cNvGrpSpPr/>
          <p:nvPr userDrawn="1">
            <p:custDataLst>
              <p:tags r:id="rId3"/>
            </p:custDataLst>
          </p:nvPr>
        </p:nvGrpSpPr>
        <p:grpSpPr>
          <a:xfrm rot="0">
            <a:off x="11285220" y="6017895"/>
            <a:ext cx="734695" cy="720090"/>
            <a:chOff x="11285220" y="6017894"/>
            <a:chExt cx="734695" cy="720089"/>
          </a:xfrm>
        </p:grpSpPr>
        <p:sp>
          <p:nvSpPr>
            <p:cNvPr id="23" name="椭圆 22"/>
            <p:cNvSpPr/>
            <p:nvPr>
              <p:custDataLst>
                <p:tags r:id="rId4"/>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椭圆 23"/>
            <p:cNvSpPr/>
            <p:nvPr>
              <p:custDataLst>
                <p:tags r:id="rId5"/>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椭圆 24"/>
            <p:cNvSpPr/>
            <p:nvPr>
              <p:custDataLst>
                <p:tags r:id="rId6"/>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0" name="组合 19"/>
          <p:cNvGrpSpPr/>
          <p:nvPr userDrawn="1">
            <p:custDataLst>
              <p:tags r:id="rId7"/>
            </p:custDataLst>
          </p:nvPr>
        </p:nvGrpSpPr>
        <p:grpSpPr>
          <a:xfrm rot="0">
            <a:off x="98425" y="71120"/>
            <a:ext cx="878205" cy="836930"/>
            <a:chOff x="245" y="202"/>
            <a:chExt cx="1383" cy="1318"/>
          </a:xfrm>
        </p:grpSpPr>
        <p:sp>
          <p:nvSpPr>
            <p:cNvPr id="21" name="菱形 20"/>
            <p:cNvSpPr/>
            <p:nvPr>
              <p:custDataLst>
                <p:tags r:id="rId8"/>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p:custDataLst>
                <p:tags r:id="rId9"/>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10"/>
            </p:custDataLst>
          </p:nvPr>
        </p:nvSpPr>
        <p:spPr>
          <a:xfrm>
            <a:off x="1522800" y="1339200"/>
            <a:ext cx="9144000" cy="2386800"/>
          </a:xfrm>
        </p:spPr>
        <p:txBody>
          <a:bodyPr lIns="90000" tIns="46800" rIns="90000" bIns="46800" anchor="b"/>
          <a:lstStyle>
            <a:lvl1pPr algn="ctr">
              <a:defRPr sz="6000"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1"/>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3"/>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4"/>
            </p:custDataLst>
          </p:nvPr>
        </p:nvSpPr>
        <p:spPr>
          <a:xfrm>
            <a:off x="1522413" y="3862800"/>
            <a:ext cx="9144000" cy="1656000"/>
          </a:xfrm>
        </p:spPr>
        <p:txBody>
          <a:bodyPr lIns="90000" tIns="46800" rIns="90000" bIns="46800"/>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矩形 3"/>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pic>
        <p:nvPicPr>
          <p:cNvPr id="5" name="图片 4" descr="pexels-photo-3544567"/>
          <p:cNvPicPr>
            <a:picLocks noChangeAspect="1"/>
          </p:cNvPicPr>
          <p:nvPr userDrawn="1">
            <p:custDataLst>
              <p:tags r:id="rId3"/>
            </p:custDataLst>
          </p:nvPr>
        </p:nvPicPr>
        <p:blipFill>
          <a:blip r:embed="rId4"/>
          <a:stretch>
            <a:fillRect/>
          </a:stretch>
        </p:blipFill>
        <p:spPr>
          <a:xfrm>
            <a:off x="7633970" y="697230"/>
            <a:ext cx="3566795" cy="5346065"/>
          </a:xfrm>
          <a:prstGeom prst="rect">
            <a:avLst/>
          </a:prstGeom>
        </p:spPr>
      </p:pic>
      <p:sp>
        <p:nvSpPr>
          <p:cNvPr id="6" name="减号 5"/>
          <p:cNvSpPr/>
          <p:nvPr userDrawn="1">
            <p:custDataLst>
              <p:tags r:id="rId5"/>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6"/>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减号 9"/>
          <p:cNvSpPr/>
          <p:nvPr userDrawn="1">
            <p:custDataLst>
              <p:tags r:id="rId7"/>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8"/>
          <p:cNvSpPr/>
          <p:nvPr userDrawn="1">
            <p:custDataLst>
              <p:tags r:id="rId8"/>
            </p:custDataLst>
          </p:nvPr>
        </p:nvSpPr>
        <p:spPr>
          <a:xfrm rot="720000">
            <a:off x="-52030" y="5929375"/>
            <a:ext cx="1380820" cy="1076856"/>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9"/>
          <p:cNvSpPr/>
          <p:nvPr userDrawn="1">
            <p:custDataLst>
              <p:tags r:id="rId9"/>
            </p:custDataLst>
          </p:nvPr>
        </p:nvSpPr>
        <p:spPr>
          <a:xfrm rot="720000">
            <a:off x="1015867" y="5803918"/>
            <a:ext cx="1179830" cy="1082562"/>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userDrawn="1">
            <p:custDataLst>
              <p:tags r:id="rId10"/>
            </p:custDataLst>
          </p:nvPr>
        </p:nvSpPr>
        <p:spPr>
          <a:xfrm rot="720000">
            <a:off x="670560" y="562546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1"/>
          <p:cNvSpPr/>
          <p:nvPr userDrawn="1">
            <p:custDataLst>
              <p:tags r:id="rId11"/>
            </p:custDataLst>
          </p:nvPr>
        </p:nvSpPr>
        <p:spPr>
          <a:xfrm rot="720000">
            <a:off x="1981774" y="6640392"/>
            <a:ext cx="487519" cy="288587"/>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22"/>
          <p:cNvSpPr/>
          <p:nvPr userDrawn="1">
            <p:custDataLst>
              <p:tags r:id="rId12"/>
            </p:custDataLst>
          </p:nvPr>
        </p:nvSpPr>
        <p:spPr>
          <a:xfrm rot="720000">
            <a:off x="2170405" y="5803796"/>
            <a:ext cx="1179830" cy="109374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任意多边形 24"/>
          <p:cNvSpPr/>
          <p:nvPr userDrawn="1">
            <p:custDataLst>
              <p:tags r:id="rId13"/>
            </p:custDataLst>
          </p:nvPr>
        </p:nvSpPr>
        <p:spPr>
          <a:xfrm rot="720000">
            <a:off x="-54584" y="5365642"/>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任意多边形 25"/>
          <p:cNvSpPr/>
          <p:nvPr userDrawn="1">
            <p:custDataLst>
              <p:tags r:id="rId14"/>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2" name="任意多边形 26"/>
          <p:cNvSpPr/>
          <p:nvPr userDrawn="1">
            <p:custDataLst>
              <p:tags r:id="rId15"/>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任意多边形 27"/>
          <p:cNvSpPr/>
          <p:nvPr userDrawn="1">
            <p:custDataLst>
              <p:tags r:id="rId16"/>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任意多边形 28"/>
          <p:cNvSpPr/>
          <p:nvPr userDrawn="1">
            <p:custDataLst>
              <p:tags r:id="rId17"/>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任意多边形 29"/>
          <p:cNvSpPr/>
          <p:nvPr userDrawn="1">
            <p:custDataLst>
              <p:tags r:id="rId18"/>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菱形 39"/>
          <p:cNvSpPr/>
          <p:nvPr userDrawn="1">
            <p:custDataLst>
              <p:tags r:id="rId19"/>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p:ph type="ctrTitle" hasCustomPrompt="1"/>
            <p:custDataLst>
              <p:tags r:id="rId20"/>
            </p:custDataLst>
          </p:nvPr>
        </p:nvSpPr>
        <p:spPr>
          <a:xfrm>
            <a:off x="1348672" y="2147758"/>
            <a:ext cx="5784850" cy="1864557"/>
          </a:xfrm>
        </p:spPr>
        <p:txBody>
          <a:bodyPr wrap="square" lIns="91440" tIns="45720" rIns="91440" bIns="0" anchor="b" anchorCtr="0">
            <a:normAutofit/>
          </a:bodyPr>
          <a:lstStyle>
            <a:lvl1pPr algn="ctr">
              <a:defRPr sz="5400" b="0" i="0" spc="300" baseline="0">
                <a:solidFill>
                  <a:schemeClr val="tx1">
                    <a:lumMod val="85000"/>
                    <a:lumOff val="15000"/>
                  </a:schemeClr>
                </a:solidFill>
                <a:effectLst/>
                <a:ea typeface="汉仪旗黑-85S" panose="00020600040101010101" pitchFamily="18" charset="-122"/>
              </a:defRPr>
            </a:lvl1pPr>
          </a:lstStyle>
          <a:p>
            <a:r>
              <a:rPr lang="zh-CN" altLang="en-US" dirty="0"/>
              <a:t>编辑标题</a:t>
            </a:r>
            <a:endParaRPr lang="zh-CN" altLang="en-US" dirty="0"/>
          </a:p>
        </p:txBody>
      </p:sp>
      <p:sp>
        <p:nvSpPr>
          <p:cNvPr id="3" name="副标题 2"/>
          <p:cNvSpPr>
            <a:spLocks noGrp="1"/>
          </p:cNvSpPr>
          <p:nvPr>
            <p:ph type="subTitle" idx="1" hasCustomPrompt="1"/>
            <p:custDataLst>
              <p:tags r:id="rId21"/>
            </p:custDataLst>
          </p:nvPr>
        </p:nvSpPr>
        <p:spPr>
          <a:xfrm>
            <a:off x="1348037" y="4061385"/>
            <a:ext cx="5784850" cy="591615"/>
          </a:xfrm>
        </p:spPr>
        <p:txBody>
          <a:bodyPr wrap="square" lIns="91440" tIns="45720" rIns="91440" bIns="45720" anchor="ctr" anchorCtr="0">
            <a:normAutofit/>
          </a:bodyPr>
          <a:lstStyle>
            <a:lvl1pPr marL="0" indent="0" algn="ctr" eaLnBrk="1" fontAlgn="auto" latinLnBrk="0" hangingPunct="1">
              <a:lnSpc>
                <a:spcPct val="110000"/>
              </a:lnSpc>
              <a:buNone/>
              <a:defRPr sz="16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22"/>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23"/>
            </p:custDataLst>
          </p:nvPr>
        </p:nvSpPr>
        <p:spPr/>
        <p:txBody>
          <a:bodyPr/>
          <a:lstStyle/>
          <a:p>
            <a:endParaRPr lang="zh-CN" altLang="en-US" dirty="0"/>
          </a:p>
        </p:txBody>
      </p:sp>
      <p:sp>
        <p:nvSpPr>
          <p:cNvPr id="18" name="灯片编号占位符 17"/>
          <p:cNvSpPr>
            <a:spLocks noGrp="1"/>
          </p:cNvSpPr>
          <p:nvPr>
            <p:ph type="sldNum" sz="quarter" idx="12"/>
            <p:custDataLst>
              <p:tags r:id="rId24"/>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9"/>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29" name="组合 28"/>
          <p:cNvGrpSpPr/>
          <p:nvPr userDrawn="1">
            <p:custDataLst>
              <p:tags r:id="rId2"/>
            </p:custDataLst>
          </p:nvPr>
        </p:nvGrpSpPr>
        <p:grpSpPr>
          <a:xfrm>
            <a:off x="-110173" y="4802188"/>
            <a:ext cx="12394883" cy="2278697"/>
            <a:chOff x="-110173" y="4802188"/>
            <a:chExt cx="12394883" cy="2278697"/>
          </a:xfrm>
        </p:grpSpPr>
        <p:sp>
          <p:nvSpPr>
            <p:cNvPr id="16" name="菱形 15"/>
            <p:cNvSpPr/>
            <p:nvPr>
              <p:custDataLst>
                <p:tags r:id="rId3"/>
              </p:custDataLst>
            </p:nvPr>
          </p:nvSpPr>
          <p:spPr>
            <a:xfrm rot="6120000" flipH="1">
              <a:off x="2371090" y="481711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菱形 23"/>
            <p:cNvSpPr/>
            <p:nvPr>
              <p:custDataLst>
                <p:tags r:id="rId4"/>
              </p:custDataLst>
            </p:nvPr>
          </p:nvSpPr>
          <p:spPr>
            <a:xfrm rot="16920000">
              <a:off x="8746490" y="484886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任意多边形 18"/>
            <p:cNvSpPr/>
            <p:nvPr>
              <p:custDataLst>
                <p:tags r:id="rId5"/>
              </p:custDataLst>
            </p:nvPr>
          </p:nvSpPr>
          <p:spPr>
            <a:xfrm rot="6120000">
              <a:off x="-127000" y="5487035"/>
              <a:ext cx="1506220" cy="1472565"/>
            </a:xfrm>
            <a:custGeom>
              <a:avLst/>
              <a:gdLst>
                <a:gd name="ir" fmla="*/ w 3 4"/>
                <a:gd name="ib" fmla="*/ h 3 4"/>
              </a:gdLst>
              <a:ahLst/>
              <a:cxnLst>
                <a:cxn ang="3">
                  <a:pos x="hc" y="t"/>
                </a:cxn>
                <a:cxn ang="cd2">
                  <a:pos x="l" y="vc"/>
                </a:cxn>
                <a:cxn ang="cd4">
                  <a:pos x="hc" y="b"/>
                </a:cxn>
                <a:cxn ang="0">
                  <a:pos x="r" y="vc"/>
                </a:cxn>
              </a:cxnLst>
              <a:rect l="l" t="t" r="r" b="b"/>
              <a:pathLst>
                <a:path w="2372" h="2319">
                  <a:moveTo>
                    <a:pt x="1967" y="0"/>
                  </a:moveTo>
                  <a:lnTo>
                    <a:pt x="2372" y="1906"/>
                  </a:lnTo>
                  <a:lnTo>
                    <a:pt x="428" y="2319"/>
                  </a:lnTo>
                  <a:lnTo>
                    <a:pt x="0" y="1905"/>
                  </a:lnTo>
                  <a:lnTo>
                    <a:pt x="1967"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菱形 8"/>
            <p:cNvSpPr/>
            <p:nvPr>
              <p:custDataLst>
                <p:tags r:id="rId6"/>
              </p:custDataLst>
            </p:nvPr>
          </p:nvSpPr>
          <p:spPr>
            <a:xfrm rot="6120000">
              <a:off x="840105" y="561149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7"/>
              </p:custDataLst>
            </p:nvPr>
          </p:nvSpPr>
          <p:spPr>
            <a:xfrm rot="6120000">
              <a:off x="2016125" y="539623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22"/>
            <p:cNvSpPr/>
            <p:nvPr>
              <p:custDataLst>
                <p:tags r:id="rId8"/>
              </p:custDataLst>
            </p:nvPr>
          </p:nvSpPr>
          <p:spPr>
            <a:xfrm rot="6120000">
              <a:off x="2113915" y="5782945"/>
              <a:ext cx="1081405" cy="1138555"/>
            </a:xfrm>
            <a:custGeom>
              <a:avLst/>
              <a:gdLst>
                <a:gd name="ir" fmla="*/ w 3 4"/>
                <a:gd name="ib" fmla="*/ h 3 4"/>
              </a:gdLst>
              <a:ahLst/>
              <a:cxnLst>
                <a:cxn ang="3">
                  <a:pos x="hc" y="t"/>
                </a:cxn>
                <a:cxn ang="cd2">
                  <a:pos x="l" y="vc"/>
                </a:cxn>
                <a:cxn ang="cd4">
                  <a:pos x="hc" y="b"/>
                </a:cxn>
                <a:cxn ang="0">
                  <a:pos x="r" y="vc"/>
                </a:cxn>
              </a:cxnLst>
              <a:rect l="l" t="t" r="r" b="b"/>
              <a:pathLst>
                <a:path w="1703" h="1793">
                  <a:moveTo>
                    <a:pt x="926" y="0"/>
                  </a:moveTo>
                  <a:lnTo>
                    <a:pt x="1625" y="677"/>
                  </a:lnTo>
                  <a:lnTo>
                    <a:pt x="1703" y="1041"/>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24"/>
            <p:cNvSpPr/>
            <p:nvPr>
              <p:custDataLst>
                <p:tags r:id="rId9"/>
              </p:custDataLst>
            </p:nvPr>
          </p:nvSpPr>
          <p:spPr>
            <a:xfrm rot="6120000">
              <a:off x="1787525"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272" y="0"/>
                  </a:moveTo>
                  <a:lnTo>
                    <a:pt x="414" y="667"/>
                  </a:lnTo>
                  <a:lnTo>
                    <a:pt x="0" y="265"/>
                  </a:lnTo>
                  <a:lnTo>
                    <a:pt x="27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任意多边形 25"/>
            <p:cNvSpPr/>
            <p:nvPr>
              <p:custDataLst>
                <p:tags r:id="rId10"/>
              </p:custDataLst>
            </p:nvPr>
          </p:nvSpPr>
          <p:spPr>
            <a:xfrm rot="6120000" flipH="1">
              <a:off x="3404235" y="5318125"/>
              <a:ext cx="1413510" cy="1846580"/>
            </a:xfrm>
            <a:custGeom>
              <a:avLst/>
              <a:gdLst>
                <a:gd name="ir" fmla="*/ w 3 4"/>
                <a:gd name="ib" fmla="*/ h 3 4"/>
              </a:gdLst>
              <a:ahLst/>
              <a:cxnLst>
                <a:cxn ang="3">
                  <a:pos x="hc" y="t"/>
                </a:cxn>
                <a:cxn ang="cd2">
                  <a:pos x="l" y="vc"/>
                </a:cxn>
                <a:cxn ang="cd4">
                  <a:pos x="hc" y="b"/>
                </a:cxn>
                <a:cxn ang="0">
                  <a:pos x="r" y="vc"/>
                </a:cxn>
              </a:cxnLst>
              <a:rect l="l" t="t" r="r" b="b"/>
              <a:pathLst>
                <a:path w="2226" h="2908">
                  <a:moveTo>
                    <a:pt x="724" y="0"/>
                  </a:moveTo>
                  <a:lnTo>
                    <a:pt x="2226" y="1454"/>
                  </a:lnTo>
                  <a:lnTo>
                    <a:pt x="724" y="2908"/>
                  </a:lnTo>
                  <a:lnTo>
                    <a:pt x="0" y="2207"/>
                  </a:lnTo>
                  <a:lnTo>
                    <a:pt x="403" y="311"/>
                  </a:lnTo>
                  <a:lnTo>
                    <a:pt x="724"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6"/>
            <p:cNvSpPr/>
            <p:nvPr>
              <p:custDataLst>
                <p:tags r:id="rId11"/>
              </p:custDataLst>
            </p:nvPr>
          </p:nvSpPr>
          <p:spPr>
            <a:xfrm rot="6120000" flipH="1">
              <a:off x="3040380"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142" y="0"/>
                  </a:moveTo>
                  <a:lnTo>
                    <a:pt x="414" y="265"/>
                  </a:lnTo>
                  <a:lnTo>
                    <a:pt x="0" y="667"/>
                  </a:lnTo>
                  <a:lnTo>
                    <a:pt x="14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12"/>
              </p:custDataLst>
            </p:nvPr>
          </p:nvSpPr>
          <p:spPr>
            <a:xfrm rot="6120000" flipH="1">
              <a:off x="2854960" y="553910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3"/>
              </p:custDataLst>
            </p:nvPr>
          </p:nvSpPr>
          <p:spPr>
            <a:xfrm rot="6120000">
              <a:off x="860425" y="51384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
            <p:cNvSpPr/>
            <p:nvPr>
              <p:custDataLst>
                <p:tags r:id="rId14"/>
              </p:custDataLst>
            </p:nvPr>
          </p:nvSpPr>
          <p:spPr>
            <a:xfrm rot="16920000" flipH="1">
              <a:off x="10833735" y="5586095"/>
              <a:ext cx="1362710" cy="1539240"/>
            </a:xfrm>
            <a:custGeom>
              <a:avLst/>
              <a:gdLst>
                <a:gd name="ir" fmla="*/ w 3 4"/>
                <a:gd name="ib" fmla="*/ h 3 4"/>
              </a:gdLst>
              <a:ahLst/>
              <a:cxnLst>
                <a:cxn ang="3">
                  <a:pos x="hc" y="t"/>
                </a:cxn>
                <a:cxn ang="cd2">
                  <a:pos x="l" y="vc"/>
                </a:cxn>
                <a:cxn ang="cd4">
                  <a:pos x="hc" y="b"/>
                </a:cxn>
                <a:cxn ang="0">
                  <a:pos x="r" y="vc"/>
                </a:cxn>
              </a:cxnLst>
              <a:rect l="l" t="t" r="r" b="b"/>
              <a:pathLst>
                <a:path w="2146" h="2424">
                  <a:moveTo>
                    <a:pt x="2146" y="0"/>
                  </a:moveTo>
                  <a:lnTo>
                    <a:pt x="1630" y="2424"/>
                  </a:lnTo>
                  <a:lnTo>
                    <a:pt x="0" y="2077"/>
                  </a:lnTo>
                  <a:lnTo>
                    <a:pt x="2146"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5"/>
              </p:custDataLst>
            </p:nvPr>
          </p:nvSpPr>
          <p:spPr>
            <a:xfrm rot="16920000" flipH="1">
              <a:off x="9947275" y="571944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6"/>
              </p:custDataLst>
            </p:nvPr>
          </p:nvSpPr>
          <p:spPr>
            <a:xfrm rot="16920000" flipH="1">
              <a:off x="9306560" y="550418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任意多边形 17"/>
            <p:cNvSpPr/>
            <p:nvPr>
              <p:custDataLst>
                <p:tags r:id="rId17"/>
              </p:custDataLst>
            </p:nvPr>
          </p:nvSpPr>
          <p:spPr>
            <a:xfrm rot="16920000" flipH="1">
              <a:off x="8843010" y="5846445"/>
              <a:ext cx="989965" cy="1138555"/>
            </a:xfrm>
            <a:custGeom>
              <a:avLst/>
              <a:gdLst>
                <a:gd name="ir" fmla="*/ w 3 4"/>
                <a:gd name="ib" fmla="*/ h 3 4"/>
              </a:gdLst>
              <a:ahLst/>
              <a:cxnLst>
                <a:cxn ang="3">
                  <a:pos x="hc" y="t"/>
                </a:cxn>
                <a:cxn ang="cd2">
                  <a:pos x="l" y="vc"/>
                </a:cxn>
                <a:cxn ang="cd4">
                  <a:pos x="hc" y="b"/>
                </a:cxn>
                <a:cxn ang="0">
                  <a:pos x="r" y="vc"/>
                </a:cxn>
              </a:cxnLst>
              <a:rect l="l" t="t" r="r" b="b"/>
              <a:pathLst>
                <a:path w="1559" h="1793">
                  <a:moveTo>
                    <a:pt x="926" y="0"/>
                  </a:moveTo>
                  <a:lnTo>
                    <a:pt x="1559" y="613"/>
                  </a:lnTo>
                  <a:lnTo>
                    <a:pt x="1408" y="1327"/>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任意多边形 30"/>
            <p:cNvSpPr/>
            <p:nvPr>
              <p:custDataLst>
                <p:tags r:id="rId18"/>
              </p:custDataLst>
            </p:nvPr>
          </p:nvSpPr>
          <p:spPr>
            <a:xfrm rot="16920000">
              <a:off x="7303770" y="5404485"/>
              <a:ext cx="1370965" cy="1846580"/>
            </a:xfrm>
            <a:custGeom>
              <a:avLst/>
              <a:gdLst>
                <a:gd name="ir" fmla="*/ w 3 4"/>
                <a:gd name="ib" fmla="*/ h 3 4"/>
              </a:gdLst>
              <a:ahLst/>
              <a:cxnLst>
                <a:cxn ang="3">
                  <a:pos x="hc" y="t"/>
                </a:cxn>
                <a:cxn ang="cd2">
                  <a:pos x="l" y="vc"/>
                </a:cxn>
                <a:cxn ang="cd4">
                  <a:pos x="hc" y="b"/>
                </a:cxn>
                <a:cxn ang="0">
                  <a:pos x="r" y="vc"/>
                </a:cxn>
              </a:cxnLst>
              <a:rect l="l" t="t" r="r" b="b"/>
              <a:pathLst>
                <a:path w="2159" h="2908">
                  <a:moveTo>
                    <a:pt x="657" y="0"/>
                  </a:moveTo>
                  <a:lnTo>
                    <a:pt x="2159" y="1454"/>
                  </a:lnTo>
                  <a:lnTo>
                    <a:pt x="657" y="2908"/>
                  </a:lnTo>
                  <a:lnTo>
                    <a:pt x="438" y="2695"/>
                  </a:lnTo>
                  <a:lnTo>
                    <a:pt x="0" y="636"/>
                  </a:lnTo>
                  <a:lnTo>
                    <a:pt x="657"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菱形 22"/>
            <p:cNvSpPr/>
            <p:nvPr>
              <p:custDataLst>
                <p:tags r:id="rId19"/>
              </p:custDataLst>
            </p:nvPr>
          </p:nvSpPr>
          <p:spPr>
            <a:xfrm rot="16920000">
              <a:off x="8468360" y="564705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菱形 24"/>
            <p:cNvSpPr/>
            <p:nvPr>
              <p:custDataLst>
                <p:tags r:id="rId20"/>
              </p:custDataLst>
            </p:nvPr>
          </p:nvSpPr>
          <p:spPr>
            <a:xfrm rot="16920000" flipH="1">
              <a:off x="10729595" y="53416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36"/>
            <p:cNvSpPr/>
            <p:nvPr>
              <p:custDataLst>
                <p:tags r:id="rId21"/>
              </p:custDataLst>
            </p:nvPr>
          </p:nvSpPr>
          <p:spPr>
            <a:xfrm rot="6120000" flipH="1">
              <a:off x="5636895" y="5788025"/>
              <a:ext cx="990600" cy="1595120"/>
            </a:xfrm>
            <a:custGeom>
              <a:avLst/>
              <a:gdLst>
                <a:gd name="ir" fmla="*/ w 3 4"/>
                <a:gd name="ib" fmla="*/ h 3 4"/>
              </a:gdLst>
              <a:ahLst/>
              <a:cxnLst>
                <a:cxn ang="3">
                  <a:pos x="hc" y="t"/>
                </a:cxn>
                <a:cxn ang="cd2">
                  <a:pos x="l" y="vc"/>
                </a:cxn>
                <a:cxn ang="cd4">
                  <a:pos x="hc" y="b"/>
                </a:cxn>
                <a:cxn ang="0">
                  <a:pos x="r" y="vc"/>
                </a:cxn>
              </a:cxnLst>
              <a:rect l="l" t="t" r="r" b="b"/>
              <a:pathLst>
                <a:path w="1560" h="2512">
                  <a:moveTo>
                    <a:pt x="534" y="0"/>
                  </a:moveTo>
                  <a:lnTo>
                    <a:pt x="1560" y="997"/>
                  </a:lnTo>
                  <a:lnTo>
                    <a:pt x="0" y="2512"/>
                  </a:lnTo>
                  <a:lnTo>
                    <a:pt x="53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菱形 26"/>
            <p:cNvSpPr/>
            <p:nvPr>
              <p:custDataLst>
                <p:tags r:id="rId22"/>
              </p:custDataLst>
            </p:nvPr>
          </p:nvSpPr>
          <p:spPr>
            <a:xfrm rot="6120000">
              <a:off x="5117465" y="5289550"/>
              <a:ext cx="1176020" cy="113855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23"/>
            </p:custDataLst>
          </p:nvPr>
        </p:nvSpPr>
        <p:spPr>
          <a:xfrm>
            <a:off x="3166846" y="3000111"/>
            <a:ext cx="5858307" cy="1106805"/>
          </a:xfrm>
        </p:spPr>
        <p:txBody>
          <a:bodyPr wrap="square" lIns="91440" tIns="0" rIns="91440" bIns="45720" anchor="t" anchorCtr="0">
            <a:normAutofit/>
          </a:bodyPr>
          <a:lstStyle>
            <a:lvl1pPr algn="ctr">
              <a:defRPr sz="2000" b="0" i="0" u="none" strike="noStrike" kern="1200" cap="none" spc="300" normalizeH="0" baseline="0">
                <a:solidFill>
                  <a:schemeClr val="tx1">
                    <a:lumMod val="85000"/>
                    <a:lumOff val="15000"/>
                  </a:schemeClr>
                </a:solidFill>
                <a:effectLst/>
                <a:uFillTx/>
                <a:ea typeface="汉仪旗黑-85S" panose="00020600040101010101" pitchFamily="18" charset="-122"/>
              </a:defRPr>
            </a:lvl1pPr>
          </a:lstStyle>
          <a:p>
            <a:r>
              <a:rPr lang="zh-CN" altLang="en-US" dirty="0"/>
              <a:t>编辑标题</a:t>
            </a:r>
            <a:endParaRPr lang="zh-CN" altLang="en-US" dirty="0"/>
          </a:p>
        </p:txBody>
      </p:sp>
      <p:sp>
        <p:nvSpPr>
          <p:cNvPr id="4" name="日期占位符 3"/>
          <p:cNvSpPr>
            <a:spLocks noGrp="1"/>
          </p:cNvSpPr>
          <p:nvPr userDrawn="1">
            <p:ph type="dt" sz="half" idx="10"/>
            <p:custDataLst>
              <p:tags r:id="rId2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userDrawn="1">
            <p:ph type="ftr" sz="quarter" idx="11"/>
            <p:custDataLst>
              <p:tags r:id="rId25"/>
            </p:custDataLst>
          </p:nvPr>
        </p:nvSpPr>
        <p:spPr/>
        <p:txBody>
          <a:bodyPr/>
          <a:lstStyle/>
          <a:p>
            <a:endParaRPr lang="zh-CN" altLang="en-US"/>
          </a:p>
        </p:txBody>
      </p:sp>
      <p:sp>
        <p:nvSpPr>
          <p:cNvPr id="6" name="灯片编号占位符 5"/>
          <p:cNvSpPr>
            <a:spLocks noGrp="1"/>
          </p:cNvSpPr>
          <p:nvPr userDrawn="1">
            <p:ph type="sldNum" sz="quarter" idx="12"/>
            <p:custDataLst>
              <p:tags r:id="rId2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grpSp>
        <p:nvGrpSpPr>
          <p:cNvPr id="16" name="组合 15"/>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userDrawn="1">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userDrawn="1">
            <p:ph sz="half" idx="1"/>
            <p:custDataLst>
              <p:tags r:id="rId9"/>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userDrawn="1">
            <p:ph sz="half" idx="2"/>
            <p:custDataLst>
              <p:tags r:id="rId10"/>
            </p:custDataLst>
          </p:nvPr>
        </p:nvSpPr>
        <p:spPr>
          <a:xfrm>
            <a:off x="6238877" y="952508"/>
            <a:ext cx="5283242" cy="5388907"/>
          </a:xfrm>
        </p:spPr>
        <p:txBody>
          <a:bodyPr>
            <a:noAutofit/>
          </a:bodyPr>
          <a:lstStyle>
            <a:lvl1pPr>
              <a:defRPr sz="1600" baseline="0">
                <a:latin typeface="Arial" panose="020B0604020202020204" pitchFamily="34" charset="0"/>
                <a:ea typeface="微软雅黑" panose="020B0503020204020204" pitchFamily="34" charset="-122"/>
              </a:defRPr>
            </a:lvl1pPr>
            <a:lvl2pPr>
              <a:defRPr sz="1600" baseline="0">
                <a:latin typeface="Arial" panose="020B0604020202020204" pitchFamily="34" charset="0"/>
                <a:ea typeface="微软雅黑" panose="020B0503020204020204" pitchFamily="34" charset="-122"/>
              </a:defRPr>
            </a:lvl2pPr>
            <a:lvl3pPr>
              <a:defRPr sz="1600" baseline="0">
                <a:latin typeface="Arial" panose="020B0604020202020204" pitchFamily="34" charset="0"/>
                <a:ea typeface="微软雅黑" panose="020B0503020204020204" pitchFamily="34" charset="-122"/>
              </a:defRPr>
            </a:lvl3pPr>
            <a:lvl4pPr>
              <a:defRPr sz="1600" baseline="0">
                <a:latin typeface="Arial" panose="020B0604020202020204" pitchFamily="34" charset="0"/>
                <a:ea typeface="微软雅黑" panose="020B0503020204020204" pitchFamily="34" charset="-122"/>
              </a:defRPr>
            </a:lvl4pPr>
            <a:lvl5pPr>
              <a:defRPr sz="1600"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userDrawn="1">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userDrawn="1">
            <p:ph type="ftr" sz="quarter" idx="11"/>
            <p:custDataLst>
              <p:tags r:id="rId12"/>
            </p:custDataLst>
          </p:nvPr>
        </p:nvSpPr>
        <p:spPr/>
        <p:txBody>
          <a:bodyPr/>
          <a:lstStyle/>
          <a:p>
            <a:endParaRPr lang="zh-CN" altLang="en-US"/>
          </a:p>
        </p:txBody>
      </p:sp>
      <p:sp>
        <p:nvSpPr>
          <p:cNvPr id="7" name="灯片编号占位符 6"/>
          <p:cNvSpPr>
            <a:spLocks noGrp="1"/>
          </p:cNvSpPr>
          <p:nvPr userDrawn="1">
            <p:ph type="sldNum" sz="quarter" idx="12"/>
            <p:custDataLst>
              <p:tags r:id="rId13"/>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7" name="任意多边形 10"/>
          <p:cNvSpPr/>
          <p:nvPr userDrawn="1">
            <p:custDataLst>
              <p:tags r:id="rId2"/>
            </p:custDataLst>
          </p:nvPr>
        </p:nvSpPr>
        <p:spPr>
          <a:xfrm flipH="1">
            <a:off x="-215582" y="0"/>
            <a:ext cx="7588726" cy="686181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1951" h="10806">
                <a:moveTo>
                  <a:pt x="2702" y="0"/>
                </a:moveTo>
                <a:lnTo>
                  <a:pt x="11951" y="0"/>
                </a:lnTo>
                <a:lnTo>
                  <a:pt x="11951" y="10806"/>
                </a:lnTo>
                <a:lnTo>
                  <a:pt x="0" y="10806"/>
                </a:lnTo>
                <a:lnTo>
                  <a:pt x="2702"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18"/>
          <p:cNvSpPr/>
          <p:nvPr>
            <p:custDataLst>
              <p:tags r:id="rId3"/>
            </p:custDataLst>
          </p:nvPr>
        </p:nvSpPr>
        <p:spPr>
          <a:xfrm rot="720000">
            <a:off x="8451850" y="4382770"/>
            <a:ext cx="3952240" cy="2800350"/>
          </a:xfrm>
          <a:custGeom>
            <a:avLst/>
            <a:gdLst>
              <a:gd name="ir" fmla="*/ w 3 4"/>
              <a:gd name="ib" fmla="*/ h 3 4"/>
            </a:gdLst>
            <a:ahLst/>
            <a:cxnLst>
              <a:cxn ang="3">
                <a:pos x="hc" y="t"/>
              </a:cxn>
              <a:cxn ang="cd2">
                <a:pos x="l" y="vc"/>
              </a:cxn>
              <a:cxn ang="cd4">
                <a:pos x="hc" y="b"/>
              </a:cxn>
              <a:cxn ang="0">
                <a:pos x="r" y="vc"/>
              </a:cxn>
            </a:cxnLst>
            <a:rect l="l" t="t" r="r" b="b"/>
            <a:pathLst>
              <a:path w="6224" h="4410">
                <a:moveTo>
                  <a:pt x="3573" y="0"/>
                </a:moveTo>
                <a:lnTo>
                  <a:pt x="6029" y="2378"/>
                </a:lnTo>
                <a:lnTo>
                  <a:pt x="6224" y="3296"/>
                </a:lnTo>
                <a:lnTo>
                  <a:pt x="983" y="4410"/>
                </a:lnTo>
                <a:lnTo>
                  <a:pt x="0" y="3459"/>
                </a:lnTo>
                <a:lnTo>
                  <a:pt x="3573"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4"/>
            </p:custDataLst>
          </p:nvPr>
        </p:nvSpPr>
        <p:spPr>
          <a:xfrm rot="720000">
            <a:off x="8595995" y="3960495"/>
            <a:ext cx="1535430" cy="148653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720000">
            <a:off x="8327390" y="31115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6"/>
            </p:custDataLst>
          </p:nvPr>
        </p:nvSpPr>
        <p:spPr>
          <a:xfrm rot="720000">
            <a:off x="10727690" y="5461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7"/>
            </p:custDataLst>
          </p:nvPr>
        </p:nvSpPr>
        <p:spPr>
          <a:xfrm rot="720000">
            <a:off x="8881110" y="2371725"/>
            <a:ext cx="1535430" cy="148653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8"/>
            </p:custDataLst>
          </p:nvPr>
        </p:nvSpPr>
        <p:spPr>
          <a:xfrm rot="720000">
            <a:off x="9977755" y="365252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9"/>
            </p:custDataLst>
          </p:nvPr>
        </p:nvSpPr>
        <p:spPr>
          <a:xfrm rot="720000" flipH="1">
            <a:off x="8475345" y="25400"/>
            <a:ext cx="2490470" cy="241109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菱形 15"/>
          <p:cNvSpPr/>
          <p:nvPr>
            <p:custDataLst>
              <p:tags r:id="rId10"/>
            </p:custDataLst>
          </p:nvPr>
        </p:nvSpPr>
        <p:spPr>
          <a:xfrm rot="720000" flipH="1">
            <a:off x="9977755" y="2016760"/>
            <a:ext cx="836295" cy="812165"/>
          </a:xfrm>
          <a:prstGeom prst="diamond">
            <a:avLst/>
          </a:prstGeom>
          <a:solidFill>
            <a:srgbClr val="019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1"/>
            </p:custDataLst>
          </p:nvPr>
        </p:nvSpPr>
        <p:spPr>
          <a:xfrm rot="720000" flipH="1">
            <a:off x="8514080" y="201676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8"/>
          <p:cNvSpPr/>
          <p:nvPr>
            <p:custDataLst>
              <p:tags r:id="rId12"/>
            </p:custDataLst>
          </p:nvPr>
        </p:nvSpPr>
        <p:spPr>
          <a:xfrm rot="720000" flipH="1">
            <a:off x="9832340" y="728980"/>
            <a:ext cx="2771775" cy="4209415"/>
          </a:xfrm>
          <a:custGeom>
            <a:avLst/>
            <a:gdLst>
              <a:gd name="ir" fmla="*/ w 3 4"/>
              <a:gd name="ib" fmla="*/ h 3 4"/>
            </a:gdLst>
            <a:ahLst/>
            <a:cxnLst>
              <a:cxn ang="3">
                <a:pos x="hc" y="t"/>
              </a:cxn>
              <a:cxn ang="cd2">
                <a:pos x="l" y="vc"/>
              </a:cxn>
              <a:cxn ang="cd4">
                <a:pos x="hc" y="b"/>
              </a:cxn>
              <a:cxn ang="0">
                <a:pos x="r" y="vc"/>
              </a:cxn>
            </a:cxnLst>
            <a:rect l="l" t="t" r="r" b="b"/>
            <a:pathLst>
              <a:path w="4365" h="6629">
                <a:moveTo>
                  <a:pt x="1279" y="0"/>
                </a:moveTo>
                <a:lnTo>
                  <a:pt x="4365" y="2998"/>
                </a:lnTo>
                <a:lnTo>
                  <a:pt x="627" y="6629"/>
                </a:lnTo>
                <a:lnTo>
                  <a:pt x="0" y="6019"/>
                </a:lnTo>
                <a:lnTo>
                  <a:pt x="127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3"/>
            </p:custDataLst>
          </p:nvPr>
        </p:nvSpPr>
        <p:spPr>
          <a:xfrm rot="720000" flipH="1">
            <a:off x="7564120" y="2263140"/>
            <a:ext cx="1228725" cy="1189990"/>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4"/>
            </p:custDataLst>
          </p:nvPr>
        </p:nvSpPr>
        <p:spPr>
          <a:xfrm rot="720000">
            <a:off x="7991475" y="4620895"/>
            <a:ext cx="836295" cy="812165"/>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userDrawn="1">
            <p:ph type="title"/>
            <p:custDataLst>
              <p:tags r:id="rId15"/>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汉仪旗黑-85S" panose="00020600040101010101" pitchFamily="18" charset="-122"/>
                <a:ea typeface="汉仪旗黑-85S" panose="00020600040101010101" pitchFamily="18"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userDrawn="1">
            <p:ph type="dt" sz="half" idx="10"/>
            <p:custDataLst>
              <p:tags r:id="rId1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7"/>
            </p:custDataLst>
          </p:nvPr>
        </p:nvSpPr>
        <p:spPr/>
        <p:txBody>
          <a:bodyPr/>
          <a:lstStyle/>
          <a:p>
            <a:endParaRPr lang="zh-CN" altLang="en-US"/>
          </a:p>
        </p:txBody>
      </p:sp>
      <p:sp>
        <p:nvSpPr>
          <p:cNvPr id="5" name="灯片编号占位符 4"/>
          <p:cNvSpPr>
            <a:spLocks noGrp="1"/>
          </p:cNvSpPr>
          <p:nvPr userDrawn="1">
            <p:ph type="sldNum" sz="quarter" idx="12"/>
            <p:custDataLst>
              <p:tags r:id="rId1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98425" y="71120"/>
            <a:ext cx="11921490" cy="6666863"/>
            <a:chOff x="98425" y="71120"/>
            <a:chExt cx="11921490" cy="6666863"/>
          </a:xfrm>
        </p:grpSpPr>
        <p:grpSp>
          <p:nvGrpSpPr>
            <p:cNvPr id="11" name="组合 10"/>
            <p:cNvGrpSpPr/>
            <p:nvPr userDrawn="1"/>
          </p:nvGrpSpPr>
          <p:grpSpPr>
            <a:xfrm>
              <a:off x="11285220" y="6017894"/>
              <a:ext cx="734695" cy="720089"/>
              <a:chOff x="11285220" y="6017894"/>
              <a:chExt cx="734695" cy="720089"/>
            </a:xfrm>
          </p:grpSpPr>
          <p:sp>
            <p:nvSpPr>
              <p:cNvPr id="15" name="椭圆 14"/>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p:cNvGrpSpPr/>
            <p:nvPr userDrawn="1"/>
          </p:nvGrpSpPr>
          <p:grpSpPr>
            <a:xfrm>
              <a:off x="98425" y="71120"/>
              <a:ext cx="878205" cy="836930"/>
              <a:chOff x="245" y="202"/>
              <a:chExt cx="1383" cy="1318"/>
            </a:xfrm>
          </p:grpSpPr>
          <p:sp>
            <p:nvSpPr>
              <p:cNvPr id="13" name="菱形 12"/>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9"/>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0"/>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1"/>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2"/>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3"/>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4"/>
            </p:custDataLst>
          </p:nvPr>
        </p:nvSpPr>
        <p:spPr/>
        <p:txBody>
          <a:bodyPr/>
          <a:lstStyle/>
          <a:p>
            <a:endParaRPr lang="zh-CN" altLang="en-US"/>
          </a:p>
        </p:txBody>
      </p:sp>
      <p:sp>
        <p:nvSpPr>
          <p:cNvPr id="9" name="灯片编号占位符 8"/>
          <p:cNvSpPr>
            <a:spLocks noGrp="1"/>
          </p:cNvSpPr>
          <p:nvPr>
            <p:ph type="sldNum" sz="quarter" idx="12"/>
            <p:custDataLst>
              <p:tags r:id="rId1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7" name="任意多边形 10"/>
          <p:cNvSpPr/>
          <p:nvPr userDrawn="1">
            <p:custDataLst>
              <p:tags r:id="rId2"/>
            </p:custDataLst>
          </p:nvPr>
        </p:nvSpPr>
        <p:spPr>
          <a:xfrm flipH="1">
            <a:off x="-215582" y="0"/>
            <a:ext cx="7588726" cy="686181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1951" h="10806">
                <a:moveTo>
                  <a:pt x="2702" y="0"/>
                </a:moveTo>
                <a:lnTo>
                  <a:pt x="11951" y="0"/>
                </a:lnTo>
                <a:lnTo>
                  <a:pt x="11951" y="10806"/>
                </a:lnTo>
                <a:lnTo>
                  <a:pt x="0" y="10806"/>
                </a:lnTo>
                <a:lnTo>
                  <a:pt x="2702"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18"/>
          <p:cNvSpPr/>
          <p:nvPr>
            <p:custDataLst>
              <p:tags r:id="rId3"/>
            </p:custDataLst>
          </p:nvPr>
        </p:nvSpPr>
        <p:spPr>
          <a:xfrm rot="720000">
            <a:off x="8451850" y="4382770"/>
            <a:ext cx="3952240" cy="2800350"/>
          </a:xfrm>
          <a:custGeom>
            <a:avLst/>
            <a:gdLst>
              <a:gd name="ir" fmla="*/ w 3 4"/>
              <a:gd name="ib" fmla="*/ h 3 4"/>
            </a:gdLst>
            <a:ahLst/>
            <a:cxnLst>
              <a:cxn ang="3">
                <a:pos x="hc" y="t"/>
              </a:cxn>
              <a:cxn ang="cd2">
                <a:pos x="l" y="vc"/>
              </a:cxn>
              <a:cxn ang="cd4">
                <a:pos x="hc" y="b"/>
              </a:cxn>
              <a:cxn ang="0">
                <a:pos x="r" y="vc"/>
              </a:cxn>
            </a:cxnLst>
            <a:rect l="l" t="t" r="r" b="b"/>
            <a:pathLst>
              <a:path w="6224" h="4410">
                <a:moveTo>
                  <a:pt x="3573" y="0"/>
                </a:moveTo>
                <a:lnTo>
                  <a:pt x="6029" y="2378"/>
                </a:lnTo>
                <a:lnTo>
                  <a:pt x="6224" y="3296"/>
                </a:lnTo>
                <a:lnTo>
                  <a:pt x="983" y="4410"/>
                </a:lnTo>
                <a:lnTo>
                  <a:pt x="0" y="3459"/>
                </a:lnTo>
                <a:lnTo>
                  <a:pt x="3573"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4"/>
            </p:custDataLst>
          </p:nvPr>
        </p:nvSpPr>
        <p:spPr>
          <a:xfrm rot="720000">
            <a:off x="8595995" y="3960495"/>
            <a:ext cx="1535430" cy="148653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720000">
            <a:off x="8327390" y="31115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6"/>
            </p:custDataLst>
          </p:nvPr>
        </p:nvSpPr>
        <p:spPr>
          <a:xfrm rot="720000">
            <a:off x="10727690" y="5461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7"/>
            </p:custDataLst>
          </p:nvPr>
        </p:nvSpPr>
        <p:spPr>
          <a:xfrm rot="720000">
            <a:off x="8881110" y="2371725"/>
            <a:ext cx="1535430" cy="148653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8"/>
            </p:custDataLst>
          </p:nvPr>
        </p:nvSpPr>
        <p:spPr>
          <a:xfrm rot="720000">
            <a:off x="9977755" y="365252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9"/>
            </p:custDataLst>
          </p:nvPr>
        </p:nvSpPr>
        <p:spPr>
          <a:xfrm rot="720000" flipH="1">
            <a:off x="8475345" y="25400"/>
            <a:ext cx="2490470" cy="241109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菱形 15"/>
          <p:cNvSpPr/>
          <p:nvPr>
            <p:custDataLst>
              <p:tags r:id="rId10"/>
            </p:custDataLst>
          </p:nvPr>
        </p:nvSpPr>
        <p:spPr>
          <a:xfrm rot="720000" flipH="1">
            <a:off x="9977755" y="2016760"/>
            <a:ext cx="836295" cy="812165"/>
          </a:xfrm>
          <a:prstGeom prst="diamond">
            <a:avLst/>
          </a:prstGeom>
          <a:solidFill>
            <a:srgbClr val="019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1"/>
            </p:custDataLst>
          </p:nvPr>
        </p:nvSpPr>
        <p:spPr>
          <a:xfrm rot="720000" flipH="1">
            <a:off x="8514080" y="201676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8"/>
          <p:cNvSpPr/>
          <p:nvPr>
            <p:custDataLst>
              <p:tags r:id="rId12"/>
            </p:custDataLst>
          </p:nvPr>
        </p:nvSpPr>
        <p:spPr>
          <a:xfrm rot="720000" flipH="1">
            <a:off x="9832340" y="728980"/>
            <a:ext cx="2771775" cy="4209415"/>
          </a:xfrm>
          <a:custGeom>
            <a:avLst/>
            <a:gdLst>
              <a:gd name="ir" fmla="*/ w 3 4"/>
              <a:gd name="ib" fmla="*/ h 3 4"/>
            </a:gdLst>
            <a:ahLst/>
            <a:cxnLst>
              <a:cxn ang="3">
                <a:pos x="hc" y="t"/>
              </a:cxn>
              <a:cxn ang="cd2">
                <a:pos x="l" y="vc"/>
              </a:cxn>
              <a:cxn ang="cd4">
                <a:pos x="hc" y="b"/>
              </a:cxn>
              <a:cxn ang="0">
                <a:pos x="r" y="vc"/>
              </a:cxn>
            </a:cxnLst>
            <a:rect l="l" t="t" r="r" b="b"/>
            <a:pathLst>
              <a:path w="4365" h="6629">
                <a:moveTo>
                  <a:pt x="1279" y="0"/>
                </a:moveTo>
                <a:lnTo>
                  <a:pt x="4365" y="2998"/>
                </a:lnTo>
                <a:lnTo>
                  <a:pt x="627" y="6629"/>
                </a:lnTo>
                <a:lnTo>
                  <a:pt x="0" y="6019"/>
                </a:lnTo>
                <a:lnTo>
                  <a:pt x="127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3"/>
            </p:custDataLst>
          </p:nvPr>
        </p:nvSpPr>
        <p:spPr>
          <a:xfrm rot="720000" flipH="1">
            <a:off x="7564120" y="2263140"/>
            <a:ext cx="1228725" cy="1189990"/>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4"/>
            </p:custDataLst>
          </p:nvPr>
        </p:nvSpPr>
        <p:spPr>
          <a:xfrm rot="720000">
            <a:off x="7991475" y="4620895"/>
            <a:ext cx="836295" cy="812165"/>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userDrawn="1">
            <p:ph type="title"/>
            <p:custDataLst>
              <p:tags r:id="rId15"/>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汉仪旗黑-85S" panose="00020600040101010101" pitchFamily="18" charset="-122"/>
                <a:ea typeface="汉仪旗黑-85S" panose="00020600040101010101" pitchFamily="18"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userDrawn="1">
            <p:ph type="dt" sz="half" idx="10"/>
            <p:custDataLst>
              <p:tags r:id="rId1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7"/>
            </p:custDataLst>
          </p:nvPr>
        </p:nvSpPr>
        <p:spPr/>
        <p:txBody>
          <a:bodyPr/>
          <a:lstStyle/>
          <a:p>
            <a:endParaRPr lang="zh-CN" altLang="en-US"/>
          </a:p>
        </p:txBody>
      </p:sp>
      <p:sp>
        <p:nvSpPr>
          <p:cNvPr id="5" name="灯片编号占位符 4"/>
          <p:cNvSpPr>
            <a:spLocks noGrp="1"/>
          </p:cNvSpPr>
          <p:nvPr userDrawn="1">
            <p:ph type="sldNum" sz="quarter" idx="12"/>
            <p:custDataLst>
              <p:tags r:id="rId1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9"/>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0"/>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1"/>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2"/>
            </p:custDataLst>
          </p:nvPr>
        </p:nvSpPr>
        <p:spPr/>
        <p:txBody>
          <a:bodyPr/>
          <a:lstStyle/>
          <a:p>
            <a:endParaRPr lang="zh-CN" altLang="en-US" dirty="0"/>
          </a:p>
        </p:txBody>
      </p:sp>
      <p:sp>
        <p:nvSpPr>
          <p:cNvPr id="7" name="灯片编号占位符 6"/>
          <p:cNvSpPr>
            <a:spLocks noGrp="1"/>
          </p:cNvSpPr>
          <p:nvPr>
            <p:ph type="sldNum" sz="quarter" idx="12"/>
            <p:custDataLst>
              <p:tags r:id="rId13"/>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竖排标题 1"/>
          <p:cNvSpPr>
            <a:spLocks noGrp="1"/>
          </p:cNvSpPr>
          <p:nvPr>
            <p:ph type="title" orient="vert"/>
            <p:custDataLst>
              <p:tags r:id="rId8"/>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a:lstStyle>
            <a:lvl1pPr indent="0" eaLnBrk="1" fontAlgn="auto" latinLnBrk="0" hangingPunct="1">
              <a:defRPr baseline="0">
                <a:latin typeface="Arial" panose="020B0604020202020204" pitchFamily="34" charset="0"/>
                <a:ea typeface="微软雅黑" panose="020B0503020204020204" pitchFamily="34" charset="-122"/>
              </a:defRPr>
            </a:lvl1pPr>
            <a:lvl2pPr indent="0" eaLnBrk="1" fontAlgn="auto" latinLnBrk="0" hangingPunct="1">
              <a:defRPr baseline="0">
                <a:latin typeface="Arial" panose="020B0604020202020204" pitchFamily="34" charset="0"/>
                <a:ea typeface="微软雅黑" panose="020B0503020204020204" pitchFamily="34" charset="-122"/>
              </a:defRPr>
            </a:lvl2pPr>
            <a:lvl3pPr indent="0" eaLnBrk="1" fontAlgn="auto" latinLnBrk="0" hangingPunct="1">
              <a:defRPr baseline="0">
                <a:latin typeface="Arial" panose="020B0604020202020204" pitchFamily="34" charset="0"/>
                <a:ea typeface="微软雅黑" panose="020B0503020204020204" pitchFamily="34" charset="-122"/>
              </a:defRPr>
            </a:lvl3pPr>
            <a:lvl4pPr indent="0" eaLnBrk="1" fontAlgn="auto" latinLnBrk="0" hangingPunct="1">
              <a:defRPr baseline="0">
                <a:latin typeface="Arial" panose="020B0604020202020204" pitchFamily="34" charset="0"/>
                <a:ea typeface="微软雅黑" panose="020B0503020204020204" pitchFamily="34" charset="-122"/>
              </a:defRPr>
            </a:lvl4pPr>
            <a:lvl5pPr indent="0" eaLnBrk="1" fontAlgn="auto" latinLnBrk="0" hangingPunct="1">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减号 6"/>
          <p:cNvSpPr/>
          <p:nvPr userDrawn="1">
            <p:custDataLst>
              <p:tags r:id="rId3"/>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4"/>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减号 8"/>
          <p:cNvSpPr/>
          <p:nvPr userDrawn="1">
            <p:custDataLst>
              <p:tags r:id="rId5"/>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18"/>
          <p:cNvSpPr/>
          <p:nvPr>
            <p:custDataLst>
              <p:tags r:id="rId6"/>
            </p:custDataLst>
          </p:nvPr>
        </p:nvSpPr>
        <p:spPr>
          <a:xfrm rot="20880000" flipH="1">
            <a:off x="10808335" y="5910580"/>
            <a:ext cx="1381125" cy="1076960"/>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9"/>
          <p:cNvSpPr/>
          <p:nvPr>
            <p:custDataLst>
              <p:tags r:id="rId7"/>
            </p:custDataLst>
          </p:nvPr>
        </p:nvSpPr>
        <p:spPr>
          <a:xfrm rot="20880000" flipH="1">
            <a:off x="9941560" y="5784850"/>
            <a:ext cx="1179830" cy="1082675"/>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8"/>
            </p:custDataLst>
          </p:nvPr>
        </p:nvSpPr>
        <p:spPr>
          <a:xfrm rot="20880000" flipH="1">
            <a:off x="10824210" y="560641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1"/>
          <p:cNvSpPr/>
          <p:nvPr>
            <p:custDataLst>
              <p:tags r:id="rId9"/>
            </p:custDataLst>
          </p:nvPr>
        </p:nvSpPr>
        <p:spPr>
          <a:xfrm rot="20880000" flipH="1">
            <a:off x="9667875" y="6621145"/>
            <a:ext cx="487680" cy="288290"/>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任意多边形 22"/>
          <p:cNvSpPr/>
          <p:nvPr>
            <p:custDataLst>
              <p:tags r:id="rId10"/>
            </p:custDataLst>
          </p:nvPr>
        </p:nvSpPr>
        <p:spPr>
          <a:xfrm rot="20880000" flipH="1">
            <a:off x="8787130" y="5784850"/>
            <a:ext cx="1179830" cy="109347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任意多边形 25"/>
          <p:cNvSpPr/>
          <p:nvPr userDrawn="1">
            <p:custDataLst>
              <p:tags r:id="rId11"/>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任意多边形 26"/>
          <p:cNvSpPr/>
          <p:nvPr userDrawn="1">
            <p:custDataLst>
              <p:tags r:id="rId12"/>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7"/>
          <p:cNvSpPr/>
          <p:nvPr userDrawn="1">
            <p:custDataLst>
              <p:tags r:id="rId13"/>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任意多边形 28"/>
          <p:cNvSpPr/>
          <p:nvPr userDrawn="1">
            <p:custDataLst>
              <p:tags r:id="rId14"/>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任意多边形 29"/>
          <p:cNvSpPr/>
          <p:nvPr userDrawn="1">
            <p:custDataLst>
              <p:tags r:id="rId15"/>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菱形 20"/>
          <p:cNvSpPr/>
          <p:nvPr userDrawn="1">
            <p:custDataLst>
              <p:tags r:id="rId16"/>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2" name="直接连接符 21"/>
          <p:cNvCxnSpPr/>
          <p:nvPr userDrawn="1">
            <p:custDataLst>
              <p:tags r:id="rId17"/>
            </p:custDataLst>
          </p:nvPr>
        </p:nvCxnSpPr>
        <p:spPr>
          <a:xfrm>
            <a:off x="3724275" y="3524250"/>
            <a:ext cx="476504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日期占位符 2"/>
          <p:cNvSpPr>
            <a:spLocks noGrp="1"/>
          </p:cNvSpPr>
          <p:nvPr userDrawn="1">
            <p:ph type="dt" sz="half" idx="10"/>
            <p:custDataLst>
              <p:tags r:id="rId1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9"/>
            </p:custDataLst>
          </p:nvPr>
        </p:nvSpPr>
        <p:spPr/>
        <p:txBody>
          <a:bodyPr/>
          <a:lstStyle/>
          <a:p>
            <a:endParaRPr lang="zh-CN" altLang="en-US"/>
          </a:p>
        </p:txBody>
      </p:sp>
      <p:sp>
        <p:nvSpPr>
          <p:cNvPr id="5" name="灯片编号占位符 4"/>
          <p:cNvSpPr>
            <a:spLocks noGrp="1"/>
          </p:cNvSpPr>
          <p:nvPr userDrawn="1">
            <p:ph type="sldNum" sz="quarter" idx="12"/>
            <p:custDataLst>
              <p:tags r:id="rId20"/>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userDrawn="1">
            <p:ph type="title" hasCustomPrompt="1"/>
            <p:custDataLst>
              <p:tags r:id="rId21"/>
            </p:custDataLst>
          </p:nvPr>
        </p:nvSpPr>
        <p:spPr>
          <a:xfrm>
            <a:off x="2805433" y="2019300"/>
            <a:ext cx="6416672" cy="1356035"/>
          </a:xfrm>
        </p:spPr>
        <p:txBody>
          <a:bodyPr vert="horz" wrap="square" lIns="91440" tIns="45720" rIns="91440" bIns="45720" rtlCol="0" anchor="t" anchorCtr="0">
            <a:normAutofit/>
          </a:bodyPr>
          <a:lstStyle>
            <a:lvl1pPr marL="0" marR="0" algn="ctr" defTabSz="914400" rtl="0" eaLnBrk="1" fontAlgn="auto" latinLnBrk="0" hangingPunct="1">
              <a:lnSpc>
                <a:spcPct val="100000"/>
              </a:lnSpc>
              <a:buNone/>
              <a:defRPr kumimoji="0" lang="zh-CN" altLang="en-US" sz="8000" b="0" i="0" u="none" strike="noStrike" kern="1200" cap="none" spc="600" normalizeH="0" baseline="0" noProof="1" dirty="0">
                <a:solidFill>
                  <a:schemeClr val="accent1"/>
                </a:solidFill>
                <a:effectLst>
                  <a:outerShdw blurRad="38100" dist="38100" dir="2700000" algn="tl">
                    <a:schemeClr val="tx1">
                      <a:alpha val="43000"/>
                    </a:schemeClr>
                  </a:outerShdw>
                </a:effectLst>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28" name="文本占位符 27"/>
          <p:cNvSpPr>
            <a:spLocks noGrp="1"/>
          </p:cNvSpPr>
          <p:nvPr userDrawn="1">
            <p:ph type="body" sz="quarter" idx="13" hasCustomPrompt="1"/>
            <p:custDataLst>
              <p:tags r:id="rId22"/>
            </p:custDataLst>
          </p:nvPr>
        </p:nvSpPr>
        <p:spPr>
          <a:xfrm>
            <a:off x="2768937" y="3648392"/>
            <a:ext cx="6497210" cy="1039150"/>
          </a:xfrm>
        </p:spPr>
        <p:txBody>
          <a:bodyPr wrap="square" lIns="91440" tIns="45720" rIns="91440" bIns="45720">
            <a:normAutofit/>
          </a:bodyPr>
          <a:lstStyle>
            <a:lvl1pPr marL="0" indent="0" algn="ctr">
              <a:buNone/>
              <a:defRPr sz="1800" baseline="0"/>
            </a:lvl1pPr>
          </a:lstStyle>
          <a:p>
            <a:pPr lvl="0"/>
            <a:r>
              <a:rPr lang="zh-CN" altLang="en-US" dirty="0"/>
              <a:t>单击此处编辑文本</a:t>
            </a:r>
            <a:endParaRPr lang="zh-CN" altLang="en-US" dirty="0"/>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11249852" y="5954355"/>
            <a:ext cx="734695" cy="720090"/>
            <a:chOff x="293370" y="5827395"/>
            <a:chExt cx="734695" cy="720090"/>
          </a:xfrm>
        </p:grpSpPr>
        <p:sp>
          <p:nvSpPr>
            <p:cNvPr id="12" name="椭圆 11"/>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p:txBody>
          <a:bodyPr lIns="90000" tIns="46800" rIns="90000" bIns="46800"/>
          <a:lstStyle>
            <a:lvl1pPr>
              <a:defRPr b="1"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53430" y="304200"/>
            <a:ext cx="11606400" cy="624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endParaRPr>
          </a:p>
        </p:txBody>
      </p:sp>
      <p:grpSp>
        <p:nvGrpSpPr>
          <p:cNvPr id="6" name="组合 5"/>
          <p:cNvGrpSpPr/>
          <p:nvPr userDrawn="1">
            <p:custDataLst>
              <p:tags r:id="rId3"/>
            </p:custDataLst>
          </p:nvPr>
        </p:nvGrpSpPr>
        <p:grpSpPr>
          <a:xfrm flipH="1" flipV="1">
            <a:off x="10803890" y="5575935"/>
            <a:ext cx="878205" cy="836930"/>
            <a:chOff x="605" y="682"/>
            <a:chExt cx="1383" cy="1318"/>
          </a:xfrm>
        </p:grpSpPr>
        <p:sp>
          <p:nvSpPr>
            <p:cNvPr id="10" name="菱形 9"/>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6"/>
            </p:custDataLst>
          </p:nvPr>
        </p:nvSpPr>
        <p:spPr>
          <a:xfrm>
            <a:off x="1281600" y="1249200"/>
            <a:ext cx="9626400" cy="723600"/>
          </a:xfrm>
        </p:spPr>
        <p:txBody>
          <a:bodyPr lIns="90000" tIns="46800" rIns="90000" bIns="46800" anchor="ctr"/>
          <a:lstStyle>
            <a:lvl1pP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7"/>
            </p:custDataLst>
          </p:nvPr>
        </p:nvSpPr>
        <p:spPr>
          <a:xfrm>
            <a:off x="1281113" y="2163600"/>
            <a:ext cx="9626600" cy="3445200"/>
          </a:xfrm>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8530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75000"/>
                  <a:lumOff val="25000"/>
                </a:schemeClr>
              </a:solidFill>
              <a:latin typeface="Arial" panose="020B0604020202020204" pitchFamily="34" charset="0"/>
              <a:ea typeface="微软雅黑" panose="020B0503020204020204" pitchFamily="34" charset="-122"/>
              <a:sym typeface="+mn-ea"/>
            </a:endParaRPr>
          </a:p>
        </p:txBody>
      </p:sp>
      <p:grpSp>
        <p:nvGrpSpPr>
          <p:cNvPr id="10" name="组合 9"/>
          <p:cNvGrpSpPr/>
          <p:nvPr userDrawn="1">
            <p:custDataLst>
              <p:tags r:id="rId3"/>
            </p:custDataLst>
          </p:nvPr>
        </p:nvGrpSpPr>
        <p:grpSpPr>
          <a:xfrm>
            <a:off x="293370" y="5827395"/>
            <a:ext cx="734695" cy="720090"/>
            <a:chOff x="293370" y="5827395"/>
            <a:chExt cx="734695" cy="720090"/>
          </a:xfrm>
        </p:grpSpPr>
        <p:sp>
          <p:nvSpPr>
            <p:cNvPr id="11" name="椭圆 10"/>
            <p:cNvSpPr/>
            <p:nvPr>
              <p:custDataLst>
                <p:tags r:id="rId4"/>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椭圆 11"/>
            <p:cNvSpPr/>
            <p:nvPr>
              <p:custDataLst>
                <p:tags r:id="rId5"/>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6"/>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7"/>
            </p:custDataLst>
          </p:nvPr>
        </p:nvSpPr>
        <p:spPr>
          <a:xfrm>
            <a:off x="583200" y="770400"/>
            <a:ext cx="3960000" cy="882000"/>
          </a:xfrm>
        </p:spPr>
        <p:txBody>
          <a:bodyPr lIns="90000" tIns="46800" rIns="90000" bIns="46800" anchor="ctr"/>
          <a:lstStyle>
            <a:lvl1pP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编辑标题</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userDrawn="1">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11"/>
            </p:custDataLst>
          </p:nvPr>
        </p:nvSpPr>
        <p:spPr>
          <a:xfrm>
            <a:off x="586800" y="1764000"/>
            <a:ext cx="3956400" cy="4093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userDrawn="1">
            <p:ph sz="quarter" idx="14"/>
            <p:custDataLst>
              <p:tags r:id="rId12"/>
            </p:custDataLst>
          </p:nvPr>
        </p:nvSpPr>
        <p:spPr>
          <a:xfrm>
            <a:off x="5101200" y="769938"/>
            <a:ext cx="6480000" cy="5087937"/>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6" name="组合 5"/>
          <p:cNvGrpSpPr/>
          <p:nvPr userDrawn="1">
            <p:custDataLst>
              <p:tags r:id="rId3"/>
            </p:custDataLst>
          </p:nvPr>
        </p:nvGrpSpPr>
        <p:grpSpPr>
          <a:xfrm>
            <a:off x="174625" y="128270"/>
            <a:ext cx="878205" cy="836930"/>
            <a:chOff x="605" y="682"/>
            <a:chExt cx="1383" cy="1318"/>
          </a:xfrm>
        </p:grpSpPr>
        <p:sp>
          <p:nvSpPr>
            <p:cNvPr id="12" name="菱形 11"/>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a:xfrm>
            <a:off x="612000" y="781200"/>
            <a:ext cx="10976400" cy="626400"/>
          </a:xfrm>
        </p:spPr>
        <p:txBody>
          <a:bodyPr lIns="90000" tIns="46800" rIns="90000" bIns="46800" anchor="ctr">
            <a:normAutofit/>
          </a:bodyPr>
          <a:lstStyle>
            <a:lvl1pPr algn="ct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7"/>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612000" y="1659600"/>
            <a:ext cx="10975975" cy="828000"/>
          </a:xfrm>
        </p:spPr>
        <p:txBody>
          <a:bodyPr lIns="90000" tIns="46800" rIns="90000" bIns="46800">
            <a:normAutofit/>
          </a:bodyPr>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1"/>
            </p:custDataLst>
          </p:nvPr>
        </p:nvSpPr>
        <p:spPr>
          <a:xfrm>
            <a:off x="612775" y="2808000"/>
            <a:ext cx="10965600" cy="3430800"/>
          </a:xfrm>
        </p:spPr>
        <p:txBody>
          <a:bodyPr lIns="90000" tIns="46800" rIns="90000" bIns="46800">
            <a:normAutofit/>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grpSp>
        <p:nvGrpSpPr>
          <p:cNvPr id="14" name="组合 13"/>
          <p:cNvGrpSpPr/>
          <p:nvPr userDrawn="1">
            <p:custDataLst>
              <p:tags r:id="rId2"/>
            </p:custDataLst>
          </p:nvPr>
        </p:nvGrpSpPr>
        <p:grpSpPr>
          <a:xfrm>
            <a:off x="244652" y="224212"/>
            <a:ext cx="734695" cy="720090"/>
            <a:chOff x="293370" y="5827395"/>
            <a:chExt cx="734695" cy="720090"/>
          </a:xfrm>
        </p:grpSpPr>
        <p:sp>
          <p:nvSpPr>
            <p:cNvPr id="15" name="椭圆 14"/>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 name="矩形 7"/>
          <p:cNvSpPr/>
          <p:nvPr userDrawn="1">
            <p:custDataLst>
              <p:tags r:id="rId6"/>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604800" y="669600"/>
            <a:ext cx="10976400" cy="565200"/>
          </a:xfrm>
        </p:spPr>
        <p:txBody>
          <a:bodyPr lIns="90000" tIns="46800" rIns="90000" bIns="46800" anchor="ctr"/>
          <a:lstStyle>
            <a:lvl1pPr algn="ct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604837" y="1681200"/>
            <a:ext cx="10990800" cy="3211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2"/>
            </p:custDataLst>
          </p:nvPr>
        </p:nvSpPr>
        <p:spPr>
          <a:xfrm>
            <a:off x="594000" y="5180400"/>
            <a:ext cx="11001600" cy="10116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1249852" y="5954355"/>
            <a:ext cx="734695" cy="720090"/>
            <a:chOff x="293370" y="5827395"/>
            <a:chExt cx="734695" cy="720090"/>
          </a:xfrm>
        </p:grpSpPr>
        <p:sp>
          <p:nvSpPr>
            <p:cNvPr id="16" name="椭圆 15"/>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椭圆 20"/>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 name="矩形 9"/>
          <p:cNvSpPr/>
          <p:nvPr userDrawn="1">
            <p:custDataLst>
              <p:tags r:id="rId6"/>
            </p:custDataLst>
          </p:nvPr>
        </p:nvSpPr>
        <p:spPr>
          <a:xfrm>
            <a:off x="0" y="127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cap="all"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579600" y="237600"/>
            <a:ext cx="11037600" cy="441964"/>
          </a:xfrm>
        </p:spPr>
        <p:txBody>
          <a:bodyPr lIns="90000" tIns="46800" rIns="90000" bIns="46800">
            <a:noAutofit/>
          </a:bodyPr>
          <a:lstStyle>
            <a:lvl1pPr>
              <a:defRPr sz="3200" b="1"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579600" y="1663200"/>
            <a:ext cx="53424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6242400" y="1663200"/>
            <a:ext cx="53676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3"/>
            </p:custDataLst>
          </p:nvPr>
        </p:nvSpPr>
        <p:spPr>
          <a:xfrm>
            <a:off x="572400" y="4816800"/>
            <a:ext cx="53424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4"/>
            </p:custDataLst>
          </p:nvPr>
        </p:nvSpPr>
        <p:spPr>
          <a:xfrm>
            <a:off x="6253200" y="4813200"/>
            <a:ext cx="53676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7827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19" name="组合 18"/>
          <p:cNvGrpSpPr/>
          <p:nvPr userDrawn="1">
            <p:custDataLst>
              <p:tags r:id="rId3"/>
            </p:custDataLst>
          </p:nvPr>
        </p:nvGrpSpPr>
        <p:grpSpPr>
          <a:xfrm rot="0">
            <a:off x="11285220" y="6017895"/>
            <a:ext cx="734695" cy="720090"/>
            <a:chOff x="11285220" y="6017894"/>
            <a:chExt cx="734695" cy="720089"/>
          </a:xfrm>
        </p:grpSpPr>
        <p:sp>
          <p:nvSpPr>
            <p:cNvPr id="23" name="椭圆 22"/>
            <p:cNvSpPr/>
            <p:nvPr>
              <p:custDataLst>
                <p:tags r:id="rId4"/>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椭圆 23"/>
            <p:cNvSpPr/>
            <p:nvPr>
              <p:custDataLst>
                <p:tags r:id="rId5"/>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椭圆 24"/>
            <p:cNvSpPr/>
            <p:nvPr>
              <p:custDataLst>
                <p:tags r:id="rId6"/>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0" name="组合 19"/>
          <p:cNvGrpSpPr/>
          <p:nvPr userDrawn="1">
            <p:custDataLst>
              <p:tags r:id="rId7"/>
            </p:custDataLst>
          </p:nvPr>
        </p:nvGrpSpPr>
        <p:grpSpPr>
          <a:xfrm rot="0">
            <a:off x="98425" y="71120"/>
            <a:ext cx="878205" cy="836930"/>
            <a:chOff x="245" y="202"/>
            <a:chExt cx="1383" cy="1318"/>
          </a:xfrm>
        </p:grpSpPr>
        <p:sp>
          <p:nvSpPr>
            <p:cNvPr id="21" name="菱形 20"/>
            <p:cNvSpPr/>
            <p:nvPr>
              <p:custDataLst>
                <p:tags r:id="rId8"/>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p:custDataLst>
                <p:tags r:id="rId9"/>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10"/>
            </p:custDataLst>
          </p:nvPr>
        </p:nvSpPr>
        <p:spPr>
          <a:xfrm>
            <a:off x="1522800" y="1339200"/>
            <a:ext cx="9144000" cy="2386800"/>
          </a:xfrm>
        </p:spPr>
        <p:txBody>
          <a:bodyPr lIns="90000" tIns="46800" rIns="90000" bIns="46800" anchor="b"/>
          <a:lstStyle>
            <a:lvl1pPr algn="ctr">
              <a:defRPr sz="6000"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1"/>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3"/>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4"/>
            </p:custDataLst>
          </p:nvPr>
        </p:nvSpPr>
        <p:spPr>
          <a:xfrm>
            <a:off x="1522413" y="3862800"/>
            <a:ext cx="9144000" cy="1656000"/>
          </a:xfrm>
        </p:spPr>
        <p:txBody>
          <a:bodyPr lIns="90000" tIns="46800" rIns="90000" bIns="46800"/>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矩形 3"/>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pic>
        <p:nvPicPr>
          <p:cNvPr id="5" name="图片 4" descr="pexels-photo-3544567"/>
          <p:cNvPicPr>
            <a:picLocks noChangeAspect="1"/>
          </p:cNvPicPr>
          <p:nvPr userDrawn="1">
            <p:custDataLst>
              <p:tags r:id="rId3"/>
            </p:custDataLst>
          </p:nvPr>
        </p:nvPicPr>
        <p:blipFill>
          <a:blip r:embed="rId4"/>
          <a:stretch>
            <a:fillRect/>
          </a:stretch>
        </p:blipFill>
        <p:spPr>
          <a:xfrm>
            <a:off x="7633970" y="697230"/>
            <a:ext cx="3566795" cy="5346065"/>
          </a:xfrm>
          <a:prstGeom prst="rect">
            <a:avLst/>
          </a:prstGeom>
        </p:spPr>
      </p:pic>
      <p:sp>
        <p:nvSpPr>
          <p:cNvPr id="6" name="减号 5"/>
          <p:cNvSpPr/>
          <p:nvPr userDrawn="1">
            <p:custDataLst>
              <p:tags r:id="rId5"/>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6"/>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减号 9"/>
          <p:cNvSpPr/>
          <p:nvPr userDrawn="1">
            <p:custDataLst>
              <p:tags r:id="rId7"/>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8"/>
          <p:cNvSpPr/>
          <p:nvPr userDrawn="1">
            <p:custDataLst>
              <p:tags r:id="rId8"/>
            </p:custDataLst>
          </p:nvPr>
        </p:nvSpPr>
        <p:spPr>
          <a:xfrm rot="720000">
            <a:off x="-52030" y="5929375"/>
            <a:ext cx="1380820" cy="1076856"/>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9"/>
          <p:cNvSpPr/>
          <p:nvPr userDrawn="1">
            <p:custDataLst>
              <p:tags r:id="rId9"/>
            </p:custDataLst>
          </p:nvPr>
        </p:nvSpPr>
        <p:spPr>
          <a:xfrm rot="720000">
            <a:off x="1015867" y="5803918"/>
            <a:ext cx="1179830" cy="1082562"/>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userDrawn="1">
            <p:custDataLst>
              <p:tags r:id="rId10"/>
            </p:custDataLst>
          </p:nvPr>
        </p:nvSpPr>
        <p:spPr>
          <a:xfrm rot="720000">
            <a:off x="670560" y="562546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1"/>
          <p:cNvSpPr/>
          <p:nvPr userDrawn="1">
            <p:custDataLst>
              <p:tags r:id="rId11"/>
            </p:custDataLst>
          </p:nvPr>
        </p:nvSpPr>
        <p:spPr>
          <a:xfrm rot="720000">
            <a:off x="1981774" y="6640392"/>
            <a:ext cx="487519" cy="288587"/>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22"/>
          <p:cNvSpPr/>
          <p:nvPr userDrawn="1">
            <p:custDataLst>
              <p:tags r:id="rId12"/>
            </p:custDataLst>
          </p:nvPr>
        </p:nvSpPr>
        <p:spPr>
          <a:xfrm rot="720000">
            <a:off x="2170405" y="5803796"/>
            <a:ext cx="1179830" cy="109374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任意多边形 24"/>
          <p:cNvSpPr/>
          <p:nvPr userDrawn="1">
            <p:custDataLst>
              <p:tags r:id="rId13"/>
            </p:custDataLst>
          </p:nvPr>
        </p:nvSpPr>
        <p:spPr>
          <a:xfrm rot="720000">
            <a:off x="-54584" y="5365642"/>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任意多边形 25"/>
          <p:cNvSpPr/>
          <p:nvPr userDrawn="1">
            <p:custDataLst>
              <p:tags r:id="rId14"/>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2" name="任意多边形 26"/>
          <p:cNvSpPr/>
          <p:nvPr userDrawn="1">
            <p:custDataLst>
              <p:tags r:id="rId15"/>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任意多边形 27"/>
          <p:cNvSpPr/>
          <p:nvPr userDrawn="1">
            <p:custDataLst>
              <p:tags r:id="rId16"/>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6" name="任意多边形 28"/>
          <p:cNvSpPr/>
          <p:nvPr userDrawn="1">
            <p:custDataLst>
              <p:tags r:id="rId17"/>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任意多边形 29"/>
          <p:cNvSpPr/>
          <p:nvPr userDrawn="1">
            <p:custDataLst>
              <p:tags r:id="rId18"/>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0" name="菱形 39"/>
          <p:cNvSpPr/>
          <p:nvPr userDrawn="1">
            <p:custDataLst>
              <p:tags r:id="rId19"/>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p:ph type="ctrTitle" hasCustomPrompt="1"/>
            <p:custDataLst>
              <p:tags r:id="rId20"/>
            </p:custDataLst>
          </p:nvPr>
        </p:nvSpPr>
        <p:spPr>
          <a:xfrm>
            <a:off x="1348672" y="2147758"/>
            <a:ext cx="5784850" cy="1864557"/>
          </a:xfrm>
        </p:spPr>
        <p:txBody>
          <a:bodyPr wrap="square" lIns="91440" tIns="45720" rIns="91440" bIns="0" anchor="b" anchorCtr="0">
            <a:normAutofit/>
          </a:bodyPr>
          <a:lstStyle>
            <a:lvl1pPr algn="ctr">
              <a:defRPr sz="5400" b="0" i="0" spc="300" baseline="0">
                <a:solidFill>
                  <a:schemeClr val="tx1">
                    <a:lumMod val="85000"/>
                    <a:lumOff val="15000"/>
                  </a:schemeClr>
                </a:solidFill>
                <a:effectLst/>
                <a:ea typeface="汉仪旗黑-85S" panose="00020600040101010101" pitchFamily="18" charset="-122"/>
              </a:defRPr>
            </a:lvl1pPr>
          </a:lstStyle>
          <a:p>
            <a:r>
              <a:rPr lang="zh-CN" altLang="en-US" dirty="0"/>
              <a:t>编辑标题</a:t>
            </a:r>
            <a:endParaRPr lang="zh-CN" altLang="en-US" dirty="0"/>
          </a:p>
        </p:txBody>
      </p:sp>
      <p:sp>
        <p:nvSpPr>
          <p:cNvPr id="3" name="副标题 2"/>
          <p:cNvSpPr>
            <a:spLocks noGrp="1"/>
          </p:cNvSpPr>
          <p:nvPr>
            <p:ph type="subTitle" idx="1" hasCustomPrompt="1"/>
            <p:custDataLst>
              <p:tags r:id="rId21"/>
            </p:custDataLst>
          </p:nvPr>
        </p:nvSpPr>
        <p:spPr>
          <a:xfrm>
            <a:off x="1348037" y="4061385"/>
            <a:ext cx="5784850" cy="591615"/>
          </a:xfrm>
        </p:spPr>
        <p:txBody>
          <a:bodyPr wrap="square" lIns="91440" tIns="45720" rIns="91440" bIns="45720" anchor="ctr" anchorCtr="0">
            <a:normAutofit/>
          </a:bodyPr>
          <a:lstStyle>
            <a:lvl1pPr marL="0" indent="0" algn="ctr" eaLnBrk="1" fontAlgn="auto" latinLnBrk="0" hangingPunct="1">
              <a:lnSpc>
                <a:spcPct val="110000"/>
              </a:lnSpc>
              <a:buNone/>
              <a:defRPr sz="16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22"/>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23"/>
            </p:custDataLst>
          </p:nvPr>
        </p:nvSpPr>
        <p:spPr/>
        <p:txBody>
          <a:bodyPr/>
          <a:lstStyle/>
          <a:p>
            <a:endParaRPr lang="zh-CN" altLang="en-US" dirty="0"/>
          </a:p>
        </p:txBody>
      </p:sp>
      <p:sp>
        <p:nvSpPr>
          <p:cNvPr id="18" name="灯片编号占位符 17"/>
          <p:cNvSpPr>
            <a:spLocks noGrp="1"/>
          </p:cNvSpPr>
          <p:nvPr>
            <p:ph type="sldNum" sz="quarter" idx="12"/>
            <p:custDataLst>
              <p:tags r:id="rId24"/>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9"/>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29" name="组合 28"/>
          <p:cNvGrpSpPr/>
          <p:nvPr userDrawn="1">
            <p:custDataLst>
              <p:tags r:id="rId2"/>
            </p:custDataLst>
          </p:nvPr>
        </p:nvGrpSpPr>
        <p:grpSpPr>
          <a:xfrm>
            <a:off x="-110173" y="4802188"/>
            <a:ext cx="12394883" cy="2278697"/>
            <a:chOff x="-110173" y="4802188"/>
            <a:chExt cx="12394883" cy="2278697"/>
          </a:xfrm>
        </p:grpSpPr>
        <p:sp>
          <p:nvSpPr>
            <p:cNvPr id="16" name="菱形 15"/>
            <p:cNvSpPr/>
            <p:nvPr>
              <p:custDataLst>
                <p:tags r:id="rId3"/>
              </p:custDataLst>
            </p:nvPr>
          </p:nvSpPr>
          <p:spPr>
            <a:xfrm rot="6120000" flipH="1">
              <a:off x="2371090" y="481711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菱形 23"/>
            <p:cNvSpPr/>
            <p:nvPr>
              <p:custDataLst>
                <p:tags r:id="rId4"/>
              </p:custDataLst>
            </p:nvPr>
          </p:nvSpPr>
          <p:spPr>
            <a:xfrm rot="16920000">
              <a:off x="8746490" y="4848860"/>
              <a:ext cx="941070" cy="91122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任意多边形 18"/>
            <p:cNvSpPr/>
            <p:nvPr>
              <p:custDataLst>
                <p:tags r:id="rId5"/>
              </p:custDataLst>
            </p:nvPr>
          </p:nvSpPr>
          <p:spPr>
            <a:xfrm rot="6120000">
              <a:off x="-127000" y="5487035"/>
              <a:ext cx="1506220" cy="1472565"/>
            </a:xfrm>
            <a:custGeom>
              <a:avLst/>
              <a:gdLst>
                <a:gd name="ir" fmla="*/ w 3 4"/>
                <a:gd name="ib" fmla="*/ h 3 4"/>
              </a:gdLst>
              <a:ahLst/>
              <a:cxnLst>
                <a:cxn ang="3">
                  <a:pos x="hc" y="t"/>
                </a:cxn>
                <a:cxn ang="cd2">
                  <a:pos x="l" y="vc"/>
                </a:cxn>
                <a:cxn ang="cd4">
                  <a:pos x="hc" y="b"/>
                </a:cxn>
                <a:cxn ang="0">
                  <a:pos x="r" y="vc"/>
                </a:cxn>
              </a:cxnLst>
              <a:rect l="l" t="t" r="r" b="b"/>
              <a:pathLst>
                <a:path w="2372" h="2319">
                  <a:moveTo>
                    <a:pt x="1967" y="0"/>
                  </a:moveTo>
                  <a:lnTo>
                    <a:pt x="2372" y="1906"/>
                  </a:lnTo>
                  <a:lnTo>
                    <a:pt x="428" y="2319"/>
                  </a:lnTo>
                  <a:lnTo>
                    <a:pt x="0" y="1905"/>
                  </a:lnTo>
                  <a:lnTo>
                    <a:pt x="1967"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菱形 8"/>
            <p:cNvSpPr/>
            <p:nvPr>
              <p:custDataLst>
                <p:tags r:id="rId6"/>
              </p:custDataLst>
            </p:nvPr>
          </p:nvSpPr>
          <p:spPr>
            <a:xfrm rot="6120000">
              <a:off x="840105" y="561149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7"/>
              </p:custDataLst>
            </p:nvPr>
          </p:nvSpPr>
          <p:spPr>
            <a:xfrm rot="6120000">
              <a:off x="2016125" y="539623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22"/>
            <p:cNvSpPr/>
            <p:nvPr>
              <p:custDataLst>
                <p:tags r:id="rId8"/>
              </p:custDataLst>
            </p:nvPr>
          </p:nvSpPr>
          <p:spPr>
            <a:xfrm rot="6120000">
              <a:off x="2113915" y="5782945"/>
              <a:ext cx="1081405" cy="1138555"/>
            </a:xfrm>
            <a:custGeom>
              <a:avLst/>
              <a:gdLst>
                <a:gd name="ir" fmla="*/ w 3 4"/>
                <a:gd name="ib" fmla="*/ h 3 4"/>
              </a:gdLst>
              <a:ahLst/>
              <a:cxnLst>
                <a:cxn ang="3">
                  <a:pos x="hc" y="t"/>
                </a:cxn>
                <a:cxn ang="cd2">
                  <a:pos x="l" y="vc"/>
                </a:cxn>
                <a:cxn ang="cd4">
                  <a:pos x="hc" y="b"/>
                </a:cxn>
                <a:cxn ang="0">
                  <a:pos x="r" y="vc"/>
                </a:cxn>
              </a:cxnLst>
              <a:rect l="l" t="t" r="r" b="b"/>
              <a:pathLst>
                <a:path w="1703" h="1793">
                  <a:moveTo>
                    <a:pt x="926" y="0"/>
                  </a:moveTo>
                  <a:lnTo>
                    <a:pt x="1625" y="677"/>
                  </a:lnTo>
                  <a:lnTo>
                    <a:pt x="1703" y="1041"/>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24"/>
            <p:cNvSpPr/>
            <p:nvPr>
              <p:custDataLst>
                <p:tags r:id="rId9"/>
              </p:custDataLst>
            </p:nvPr>
          </p:nvSpPr>
          <p:spPr>
            <a:xfrm rot="6120000">
              <a:off x="1787525"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272" y="0"/>
                  </a:moveTo>
                  <a:lnTo>
                    <a:pt x="414" y="667"/>
                  </a:lnTo>
                  <a:lnTo>
                    <a:pt x="0" y="265"/>
                  </a:lnTo>
                  <a:lnTo>
                    <a:pt x="27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任意多边形 25"/>
            <p:cNvSpPr/>
            <p:nvPr>
              <p:custDataLst>
                <p:tags r:id="rId10"/>
              </p:custDataLst>
            </p:nvPr>
          </p:nvSpPr>
          <p:spPr>
            <a:xfrm rot="6120000" flipH="1">
              <a:off x="3404235" y="5318125"/>
              <a:ext cx="1413510" cy="1846580"/>
            </a:xfrm>
            <a:custGeom>
              <a:avLst/>
              <a:gdLst>
                <a:gd name="ir" fmla="*/ w 3 4"/>
                <a:gd name="ib" fmla="*/ h 3 4"/>
              </a:gdLst>
              <a:ahLst/>
              <a:cxnLst>
                <a:cxn ang="3">
                  <a:pos x="hc" y="t"/>
                </a:cxn>
                <a:cxn ang="cd2">
                  <a:pos x="l" y="vc"/>
                </a:cxn>
                <a:cxn ang="cd4">
                  <a:pos x="hc" y="b"/>
                </a:cxn>
                <a:cxn ang="0">
                  <a:pos x="r" y="vc"/>
                </a:cxn>
              </a:cxnLst>
              <a:rect l="l" t="t" r="r" b="b"/>
              <a:pathLst>
                <a:path w="2226" h="2908">
                  <a:moveTo>
                    <a:pt x="724" y="0"/>
                  </a:moveTo>
                  <a:lnTo>
                    <a:pt x="2226" y="1454"/>
                  </a:lnTo>
                  <a:lnTo>
                    <a:pt x="724" y="2908"/>
                  </a:lnTo>
                  <a:lnTo>
                    <a:pt x="0" y="2207"/>
                  </a:lnTo>
                  <a:lnTo>
                    <a:pt x="403" y="311"/>
                  </a:lnTo>
                  <a:lnTo>
                    <a:pt x="724"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6"/>
            <p:cNvSpPr/>
            <p:nvPr>
              <p:custDataLst>
                <p:tags r:id="rId11"/>
              </p:custDataLst>
            </p:nvPr>
          </p:nvSpPr>
          <p:spPr>
            <a:xfrm rot="6120000" flipH="1">
              <a:off x="3040380" y="6565265"/>
              <a:ext cx="262890" cy="423545"/>
            </a:xfrm>
            <a:custGeom>
              <a:avLst/>
              <a:gdLst>
                <a:gd name="ir" fmla="*/ w 3 4"/>
                <a:gd name="ib" fmla="*/ h 3 4"/>
              </a:gdLst>
              <a:ahLst/>
              <a:cxnLst>
                <a:cxn ang="3">
                  <a:pos x="hc" y="t"/>
                </a:cxn>
                <a:cxn ang="cd2">
                  <a:pos x="l" y="vc"/>
                </a:cxn>
                <a:cxn ang="cd4">
                  <a:pos x="hc" y="b"/>
                </a:cxn>
                <a:cxn ang="0">
                  <a:pos x="r" y="vc"/>
                </a:cxn>
              </a:cxnLst>
              <a:rect l="l" t="t" r="r" b="b"/>
              <a:pathLst>
                <a:path w="414" h="667">
                  <a:moveTo>
                    <a:pt x="142" y="0"/>
                  </a:moveTo>
                  <a:lnTo>
                    <a:pt x="414" y="265"/>
                  </a:lnTo>
                  <a:lnTo>
                    <a:pt x="0" y="667"/>
                  </a:lnTo>
                  <a:lnTo>
                    <a:pt x="14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12"/>
              </p:custDataLst>
            </p:nvPr>
          </p:nvSpPr>
          <p:spPr>
            <a:xfrm rot="6120000" flipH="1">
              <a:off x="2854960" y="553910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3"/>
              </p:custDataLst>
            </p:nvPr>
          </p:nvSpPr>
          <p:spPr>
            <a:xfrm rot="6120000">
              <a:off x="860425" y="51384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
            <p:cNvSpPr/>
            <p:nvPr>
              <p:custDataLst>
                <p:tags r:id="rId14"/>
              </p:custDataLst>
            </p:nvPr>
          </p:nvSpPr>
          <p:spPr>
            <a:xfrm rot="16920000" flipH="1">
              <a:off x="10833735" y="5586095"/>
              <a:ext cx="1362710" cy="1539240"/>
            </a:xfrm>
            <a:custGeom>
              <a:avLst/>
              <a:gdLst>
                <a:gd name="ir" fmla="*/ w 3 4"/>
                <a:gd name="ib" fmla="*/ h 3 4"/>
              </a:gdLst>
              <a:ahLst/>
              <a:cxnLst>
                <a:cxn ang="3">
                  <a:pos x="hc" y="t"/>
                </a:cxn>
                <a:cxn ang="cd2">
                  <a:pos x="l" y="vc"/>
                </a:cxn>
                <a:cxn ang="cd4">
                  <a:pos x="hc" y="b"/>
                </a:cxn>
                <a:cxn ang="0">
                  <a:pos x="r" y="vc"/>
                </a:cxn>
              </a:cxnLst>
              <a:rect l="l" t="t" r="r" b="b"/>
              <a:pathLst>
                <a:path w="2146" h="2424">
                  <a:moveTo>
                    <a:pt x="2146" y="0"/>
                  </a:moveTo>
                  <a:lnTo>
                    <a:pt x="1630" y="2424"/>
                  </a:lnTo>
                  <a:lnTo>
                    <a:pt x="0" y="2077"/>
                  </a:lnTo>
                  <a:lnTo>
                    <a:pt x="2146"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5"/>
              </p:custDataLst>
            </p:nvPr>
          </p:nvSpPr>
          <p:spPr>
            <a:xfrm rot="16920000" flipH="1">
              <a:off x="9947275" y="5719445"/>
              <a:ext cx="1176020" cy="113855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6"/>
              </p:custDataLst>
            </p:nvPr>
          </p:nvSpPr>
          <p:spPr>
            <a:xfrm rot="16920000" flipH="1">
              <a:off x="9306560" y="5504180"/>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任意多边形 17"/>
            <p:cNvSpPr/>
            <p:nvPr>
              <p:custDataLst>
                <p:tags r:id="rId17"/>
              </p:custDataLst>
            </p:nvPr>
          </p:nvSpPr>
          <p:spPr>
            <a:xfrm rot="16920000" flipH="1">
              <a:off x="8843010" y="5846445"/>
              <a:ext cx="989965" cy="1138555"/>
            </a:xfrm>
            <a:custGeom>
              <a:avLst/>
              <a:gdLst>
                <a:gd name="ir" fmla="*/ w 3 4"/>
                <a:gd name="ib" fmla="*/ h 3 4"/>
              </a:gdLst>
              <a:ahLst/>
              <a:cxnLst>
                <a:cxn ang="3">
                  <a:pos x="hc" y="t"/>
                </a:cxn>
                <a:cxn ang="cd2">
                  <a:pos x="l" y="vc"/>
                </a:cxn>
                <a:cxn ang="cd4">
                  <a:pos x="hc" y="b"/>
                </a:cxn>
                <a:cxn ang="0">
                  <a:pos x="r" y="vc"/>
                </a:cxn>
              </a:cxnLst>
              <a:rect l="l" t="t" r="r" b="b"/>
              <a:pathLst>
                <a:path w="1559" h="1793">
                  <a:moveTo>
                    <a:pt x="926" y="0"/>
                  </a:moveTo>
                  <a:lnTo>
                    <a:pt x="1559" y="613"/>
                  </a:lnTo>
                  <a:lnTo>
                    <a:pt x="1408" y="1327"/>
                  </a:lnTo>
                  <a:lnTo>
                    <a:pt x="926" y="1793"/>
                  </a:lnTo>
                  <a:lnTo>
                    <a:pt x="0" y="897"/>
                  </a:lnTo>
                  <a:lnTo>
                    <a:pt x="926"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任意多边形 30"/>
            <p:cNvSpPr/>
            <p:nvPr>
              <p:custDataLst>
                <p:tags r:id="rId18"/>
              </p:custDataLst>
            </p:nvPr>
          </p:nvSpPr>
          <p:spPr>
            <a:xfrm rot="16920000">
              <a:off x="7303770" y="5404485"/>
              <a:ext cx="1370965" cy="1846580"/>
            </a:xfrm>
            <a:custGeom>
              <a:avLst/>
              <a:gdLst>
                <a:gd name="ir" fmla="*/ w 3 4"/>
                <a:gd name="ib" fmla="*/ h 3 4"/>
              </a:gdLst>
              <a:ahLst/>
              <a:cxnLst>
                <a:cxn ang="3">
                  <a:pos x="hc" y="t"/>
                </a:cxn>
                <a:cxn ang="cd2">
                  <a:pos x="l" y="vc"/>
                </a:cxn>
                <a:cxn ang="cd4">
                  <a:pos x="hc" y="b"/>
                </a:cxn>
                <a:cxn ang="0">
                  <a:pos x="r" y="vc"/>
                </a:cxn>
              </a:cxnLst>
              <a:rect l="l" t="t" r="r" b="b"/>
              <a:pathLst>
                <a:path w="2159" h="2908">
                  <a:moveTo>
                    <a:pt x="657" y="0"/>
                  </a:moveTo>
                  <a:lnTo>
                    <a:pt x="2159" y="1454"/>
                  </a:lnTo>
                  <a:lnTo>
                    <a:pt x="657" y="2908"/>
                  </a:lnTo>
                  <a:lnTo>
                    <a:pt x="438" y="2695"/>
                  </a:lnTo>
                  <a:lnTo>
                    <a:pt x="0" y="636"/>
                  </a:lnTo>
                  <a:lnTo>
                    <a:pt x="657"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菱形 22"/>
            <p:cNvSpPr/>
            <p:nvPr>
              <p:custDataLst>
                <p:tags r:id="rId19"/>
              </p:custDataLst>
            </p:nvPr>
          </p:nvSpPr>
          <p:spPr>
            <a:xfrm rot="16920000">
              <a:off x="8468360" y="5647055"/>
              <a:ext cx="640715" cy="6223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菱形 24"/>
            <p:cNvSpPr/>
            <p:nvPr>
              <p:custDataLst>
                <p:tags r:id="rId20"/>
              </p:custDataLst>
            </p:nvPr>
          </p:nvSpPr>
          <p:spPr>
            <a:xfrm rot="16920000" flipH="1">
              <a:off x="10729595" y="5341620"/>
              <a:ext cx="640715" cy="622300"/>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36"/>
            <p:cNvSpPr/>
            <p:nvPr>
              <p:custDataLst>
                <p:tags r:id="rId21"/>
              </p:custDataLst>
            </p:nvPr>
          </p:nvSpPr>
          <p:spPr>
            <a:xfrm rot="6120000" flipH="1">
              <a:off x="5636895" y="5788025"/>
              <a:ext cx="990600" cy="1595120"/>
            </a:xfrm>
            <a:custGeom>
              <a:avLst/>
              <a:gdLst>
                <a:gd name="ir" fmla="*/ w 3 4"/>
                <a:gd name="ib" fmla="*/ h 3 4"/>
              </a:gdLst>
              <a:ahLst/>
              <a:cxnLst>
                <a:cxn ang="3">
                  <a:pos x="hc" y="t"/>
                </a:cxn>
                <a:cxn ang="cd2">
                  <a:pos x="l" y="vc"/>
                </a:cxn>
                <a:cxn ang="cd4">
                  <a:pos x="hc" y="b"/>
                </a:cxn>
                <a:cxn ang="0">
                  <a:pos x="r" y="vc"/>
                </a:cxn>
              </a:cxnLst>
              <a:rect l="l" t="t" r="r" b="b"/>
              <a:pathLst>
                <a:path w="1560" h="2512">
                  <a:moveTo>
                    <a:pt x="534" y="0"/>
                  </a:moveTo>
                  <a:lnTo>
                    <a:pt x="1560" y="997"/>
                  </a:lnTo>
                  <a:lnTo>
                    <a:pt x="0" y="2512"/>
                  </a:lnTo>
                  <a:lnTo>
                    <a:pt x="53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菱形 26"/>
            <p:cNvSpPr/>
            <p:nvPr>
              <p:custDataLst>
                <p:tags r:id="rId22"/>
              </p:custDataLst>
            </p:nvPr>
          </p:nvSpPr>
          <p:spPr>
            <a:xfrm rot="6120000">
              <a:off x="5117465" y="5289550"/>
              <a:ext cx="1176020" cy="113855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23"/>
            </p:custDataLst>
          </p:nvPr>
        </p:nvSpPr>
        <p:spPr>
          <a:xfrm>
            <a:off x="3166846" y="3000111"/>
            <a:ext cx="5858307" cy="1106805"/>
          </a:xfrm>
        </p:spPr>
        <p:txBody>
          <a:bodyPr wrap="square" lIns="91440" tIns="0" rIns="91440" bIns="45720" anchor="t" anchorCtr="0">
            <a:normAutofit/>
          </a:bodyPr>
          <a:lstStyle>
            <a:lvl1pPr algn="ctr">
              <a:defRPr sz="2000" b="0" i="0" u="none" strike="noStrike" kern="1200" cap="none" spc="300" normalizeH="0" baseline="0">
                <a:solidFill>
                  <a:schemeClr val="tx1">
                    <a:lumMod val="85000"/>
                    <a:lumOff val="15000"/>
                  </a:schemeClr>
                </a:solidFill>
                <a:effectLst/>
                <a:uFillTx/>
                <a:ea typeface="汉仪旗黑-85S" panose="00020600040101010101" pitchFamily="18" charset="-122"/>
              </a:defRPr>
            </a:lvl1pPr>
          </a:lstStyle>
          <a:p>
            <a:r>
              <a:rPr lang="zh-CN" altLang="en-US" dirty="0"/>
              <a:t>编辑标题</a:t>
            </a:r>
            <a:endParaRPr lang="zh-CN" altLang="en-US" dirty="0"/>
          </a:p>
        </p:txBody>
      </p:sp>
      <p:sp>
        <p:nvSpPr>
          <p:cNvPr id="4" name="日期占位符 3"/>
          <p:cNvSpPr>
            <a:spLocks noGrp="1"/>
          </p:cNvSpPr>
          <p:nvPr userDrawn="1">
            <p:ph type="dt" sz="half" idx="10"/>
            <p:custDataLst>
              <p:tags r:id="rId2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userDrawn="1">
            <p:ph type="ftr" sz="quarter" idx="11"/>
            <p:custDataLst>
              <p:tags r:id="rId25"/>
            </p:custDataLst>
          </p:nvPr>
        </p:nvSpPr>
        <p:spPr/>
        <p:txBody>
          <a:bodyPr/>
          <a:lstStyle/>
          <a:p>
            <a:endParaRPr lang="zh-CN" altLang="en-US"/>
          </a:p>
        </p:txBody>
      </p:sp>
      <p:sp>
        <p:nvSpPr>
          <p:cNvPr id="6" name="灯片编号占位符 5"/>
          <p:cNvSpPr>
            <a:spLocks noGrp="1"/>
          </p:cNvSpPr>
          <p:nvPr userDrawn="1">
            <p:ph type="sldNum" sz="quarter" idx="12"/>
            <p:custDataLst>
              <p:tags r:id="rId2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grpSp>
        <p:nvGrpSpPr>
          <p:cNvPr id="16" name="组合 15"/>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userDrawn="1">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userDrawn="1">
            <p:ph sz="half" idx="1"/>
            <p:custDataLst>
              <p:tags r:id="rId9"/>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userDrawn="1">
            <p:ph sz="half" idx="2"/>
            <p:custDataLst>
              <p:tags r:id="rId10"/>
            </p:custDataLst>
          </p:nvPr>
        </p:nvSpPr>
        <p:spPr>
          <a:xfrm>
            <a:off x="6238877" y="952508"/>
            <a:ext cx="5283242" cy="5388907"/>
          </a:xfrm>
        </p:spPr>
        <p:txBody>
          <a:bodyPr>
            <a:noAutofit/>
          </a:bodyPr>
          <a:lstStyle>
            <a:lvl1pPr>
              <a:defRPr sz="1600" baseline="0">
                <a:latin typeface="Arial" panose="020B0604020202020204" pitchFamily="34" charset="0"/>
                <a:ea typeface="微软雅黑" panose="020B0503020204020204" pitchFamily="34" charset="-122"/>
              </a:defRPr>
            </a:lvl1pPr>
            <a:lvl2pPr>
              <a:defRPr sz="1600" baseline="0">
                <a:latin typeface="Arial" panose="020B0604020202020204" pitchFamily="34" charset="0"/>
                <a:ea typeface="微软雅黑" panose="020B0503020204020204" pitchFamily="34" charset="-122"/>
              </a:defRPr>
            </a:lvl2pPr>
            <a:lvl3pPr>
              <a:defRPr sz="1600" baseline="0">
                <a:latin typeface="Arial" panose="020B0604020202020204" pitchFamily="34" charset="0"/>
                <a:ea typeface="微软雅黑" panose="020B0503020204020204" pitchFamily="34" charset="-122"/>
              </a:defRPr>
            </a:lvl3pPr>
            <a:lvl4pPr>
              <a:defRPr sz="1600" baseline="0">
                <a:latin typeface="Arial" panose="020B0604020202020204" pitchFamily="34" charset="0"/>
                <a:ea typeface="微软雅黑" panose="020B0503020204020204" pitchFamily="34" charset="-122"/>
              </a:defRPr>
            </a:lvl4pPr>
            <a:lvl5pPr>
              <a:defRPr sz="1600"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userDrawn="1">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userDrawn="1">
            <p:ph type="ftr" sz="quarter" idx="11"/>
            <p:custDataLst>
              <p:tags r:id="rId12"/>
            </p:custDataLst>
          </p:nvPr>
        </p:nvSpPr>
        <p:spPr/>
        <p:txBody>
          <a:bodyPr/>
          <a:lstStyle/>
          <a:p>
            <a:endParaRPr lang="zh-CN" altLang="en-US"/>
          </a:p>
        </p:txBody>
      </p:sp>
      <p:sp>
        <p:nvSpPr>
          <p:cNvPr id="7" name="灯片编号占位符 6"/>
          <p:cNvSpPr>
            <a:spLocks noGrp="1"/>
          </p:cNvSpPr>
          <p:nvPr userDrawn="1">
            <p:ph type="sldNum" sz="quarter" idx="12"/>
            <p:custDataLst>
              <p:tags r:id="rId13"/>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98425" y="71120"/>
            <a:ext cx="11921490" cy="6666863"/>
            <a:chOff x="98425" y="71120"/>
            <a:chExt cx="11921490" cy="6666863"/>
          </a:xfrm>
        </p:grpSpPr>
        <p:grpSp>
          <p:nvGrpSpPr>
            <p:cNvPr id="11" name="组合 10"/>
            <p:cNvGrpSpPr/>
            <p:nvPr userDrawn="1"/>
          </p:nvGrpSpPr>
          <p:grpSpPr>
            <a:xfrm>
              <a:off x="11285220" y="6017894"/>
              <a:ext cx="734695" cy="720089"/>
              <a:chOff x="11285220" y="6017894"/>
              <a:chExt cx="734695" cy="720089"/>
            </a:xfrm>
          </p:grpSpPr>
          <p:sp>
            <p:nvSpPr>
              <p:cNvPr id="15" name="椭圆 14"/>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p:cNvGrpSpPr/>
            <p:nvPr userDrawn="1"/>
          </p:nvGrpSpPr>
          <p:grpSpPr>
            <a:xfrm>
              <a:off x="98425" y="71120"/>
              <a:ext cx="878205" cy="836930"/>
              <a:chOff x="245" y="202"/>
              <a:chExt cx="1383" cy="1318"/>
            </a:xfrm>
          </p:grpSpPr>
          <p:sp>
            <p:nvSpPr>
              <p:cNvPr id="13" name="菱形 12"/>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9"/>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10"/>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1"/>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2"/>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3"/>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4"/>
            </p:custDataLst>
          </p:nvPr>
        </p:nvSpPr>
        <p:spPr/>
        <p:txBody>
          <a:bodyPr/>
          <a:lstStyle/>
          <a:p>
            <a:endParaRPr lang="zh-CN" altLang="en-US"/>
          </a:p>
        </p:txBody>
      </p:sp>
      <p:sp>
        <p:nvSpPr>
          <p:cNvPr id="9" name="灯片编号占位符 8"/>
          <p:cNvSpPr>
            <a:spLocks noGrp="1"/>
          </p:cNvSpPr>
          <p:nvPr>
            <p:ph type="sldNum" sz="quarter" idx="12"/>
            <p:custDataLst>
              <p:tags r:id="rId1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7" name="任意多边形 10"/>
          <p:cNvSpPr/>
          <p:nvPr userDrawn="1">
            <p:custDataLst>
              <p:tags r:id="rId2"/>
            </p:custDataLst>
          </p:nvPr>
        </p:nvSpPr>
        <p:spPr>
          <a:xfrm flipH="1">
            <a:off x="-215582" y="0"/>
            <a:ext cx="7588726" cy="6861810"/>
          </a:xfrm>
          <a:custGeom>
            <a:avLst/>
            <a:gdLst>
              <a:gd name="adj" fmla="val 25000"/>
              <a:gd name="maxAdj" fmla="*/ 100000 w ss"/>
              <a:gd name="a" fmla="pin 0 adj maxAdj"/>
              <a:gd name="x1" fmla="*/ ss a 200000"/>
              <a:gd name="x2" fmla="*/ ss a 100000"/>
              <a:gd name="x6" fmla="+- r 0 x1"/>
              <a:gd name="x5" fmla="+- r 0 x2"/>
              <a:gd name="x3" fmla="*/ x5 1 2"/>
              <a:gd name="x4" fmla="+- r 0 x3"/>
              <a:gd name="il" fmla="*/ wd2 a maxAdj"/>
              <a:gd name="q1" fmla="*/ 5 a maxAdj"/>
              <a:gd name="q2" fmla="+/ 1 q1 12"/>
              <a:gd name="il-1" fmla="*/ q2 w 1"/>
              <a:gd name="it" fmla="*/ q2 h 1"/>
              <a:gd name="ir" fmla="+- r 0 il-1"/>
              <a:gd name="ib" fmla="+- b 0 it"/>
              <a:gd name="q3" fmla="*/ h hc x2"/>
              <a:gd name="y1" fmla="pin 0 q3 h"/>
              <a:gd name="y2" fmla="+- b 0 y1"/>
            </a:gdLst>
            <a:ahLst/>
            <a:cxnLst>
              <a:cxn ang="3">
                <a:pos x="hc" y="y2"/>
              </a:cxn>
              <a:cxn ang="3">
                <a:pos x="x4" y="t"/>
              </a:cxn>
              <a:cxn ang="0">
                <a:pos x="x6" y="vc"/>
              </a:cxn>
              <a:cxn ang="cd4">
                <a:pos x="x3" y="b"/>
              </a:cxn>
              <a:cxn ang="cd4">
                <a:pos x="hc" y="y1"/>
              </a:cxn>
              <a:cxn ang="cd2">
                <a:pos x="x1" y="vc"/>
              </a:cxn>
            </a:cxnLst>
            <a:rect l="l" t="t" r="r" b="b"/>
            <a:pathLst>
              <a:path w="11951" h="10806">
                <a:moveTo>
                  <a:pt x="2702" y="0"/>
                </a:moveTo>
                <a:lnTo>
                  <a:pt x="11951" y="0"/>
                </a:lnTo>
                <a:lnTo>
                  <a:pt x="11951" y="10806"/>
                </a:lnTo>
                <a:lnTo>
                  <a:pt x="0" y="10806"/>
                </a:lnTo>
                <a:lnTo>
                  <a:pt x="2702"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18"/>
          <p:cNvSpPr/>
          <p:nvPr>
            <p:custDataLst>
              <p:tags r:id="rId3"/>
            </p:custDataLst>
          </p:nvPr>
        </p:nvSpPr>
        <p:spPr>
          <a:xfrm rot="720000">
            <a:off x="8451850" y="4382770"/>
            <a:ext cx="3952240" cy="2800350"/>
          </a:xfrm>
          <a:custGeom>
            <a:avLst/>
            <a:gdLst>
              <a:gd name="ir" fmla="*/ w 3 4"/>
              <a:gd name="ib" fmla="*/ h 3 4"/>
            </a:gdLst>
            <a:ahLst/>
            <a:cxnLst>
              <a:cxn ang="3">
                <a:pos x="hc" y="t"/>
              </a:cxn>
              <a:cxn ang="cd2">
                <a:pos x="l" y="vc"/>
              </a:cxn>
              <a:cxn ang="cd4">
                <a:pos x="hc" y="b"/>
              </a:cxn>
              <a:cxn ang="0">
                <a:pos x="r" y="vc"/>
              </a:cxn>
            </a:cxnLst>
            <a:rect l="l" t="t" r="r" b="b"/>
            <a:pathLst>
              <a:path w="6224" h="4410">
                <a:moveTo>
                  <a:pt x="3573" y="0"/>
                </a:moveTo>
                <a:lnTo>
                  <a:pt x="6029" y="2378"/>
                </a:lnTo>
                <a:lnTo>
                  <a:pt x="6224" y="3296"/>
                </a:lnTo>
                <a:lnTo>
                  <a:pt x="983" y="4410"/>
                </a:lnTo>
                <a:lnTo>
                  <a:pt x="0" y="3459"/>
                </a:lnTo>
                <a:lnTo>
                  <a:pt x="3573"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菱形 9"/>
          <p:cNvSpPr/>
          <p:nvPr>
            <p:custDataLst>
              <p:tags r:id="rId4"/>
            </p:custDataLst>
          </p:nvPr>
        </p:nvSpPr>
        <p:spPr>
          <a:xfrm rot="720000">
            <a:off x="8595995" y="3960495"/>
            <a:ext cx="1535430" cy="148653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720000">
            <a:off x="8327390" y="31115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6"/>
            </p:custDataLst>
          </p:nvPr>
        </p:nvSpPr>
        <p:spPr>
          <a:xfrm rot="720000">
            <a:off x="10727690" y="54610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7"/>
            </p:custDataLst>
          </p:nvPr>
        </p:nvSpPr>
        <p:spPr>
          <a:xfrm rot="720000">
            <a:off x="8881110" y="2371725"/>
            <a:ext cx="1535430" cy="148653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菱形 13"/>
          <p:cNvSpPr/>
          <p:nvPr>
            <p:custDataLst>
              <p:tags r:id="rId8"/>
            </p:custDataLst>
          </p:nvPr>
        </p:nvSpPr>
        <p:spPr>
          <a:xfrm rot="720000">
            <a:off x="9977755" y="365252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p:cNvSpPr/>
          <p:nvPr>
            <p:custDataLst>
              <p:tags r:id="rId9"/>
            </p:custDataLst>
          </p:nvPr>
        </p:nvSpPr>
        <p:spPr>
          <a:xfrm rot="720000" flipH="1">
            <a:off x="8475345" y="25400"/>
            <a:ext cx="2490470" cy="2411095"/>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菱形 15"/>
          <p:cNvSpPr/>
          <p:nvPr>
            <p:custDataLst>
              <p:tags r:id="rId10"/>
            </p:custDataLst>
          </p:nvPr>
        </p:nvSpPr>
        <p:spPr>
          <a:xfrm rot="720000" flipH="1">
            <a:off x="9977755" y="2016760"/>
            <a:ext cx="836295" cy="812165"/>
          </a:xfrm>
          <a:prstGeom prst="diamond">
            <a:avLst/>
          </a:prstGeom>
          <a:solidFill>
            <a:srgbClr val="019C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菱形 16"/>
          <p:cNvSpPr/>
          <p:nvPr>
            <p:custDataLst>
              <p:tags r:id="rId11"/>
            </p:custDataLst>
          </p:nvPr>
        </p:nvSpPr>
        <p:spPr>
          <a:xfrm rot="720000" flipH="1">
            <a:off x="8514080" y="2016760"/>
            <a:ext cx="836295" cy="81216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8"/>
          <p:cNvSpPr/>
          <p:nvPr>
            <p:custDataLst>
              <p:tags r:id="rId12"/>
            </p:custDataLst>
          </p:nvPr>
        </p:nvSpPr>
        <p:spPr>
          <a:xfrm rot="720000" flipH="1">
            <a:off x="9832340" y="728980"/>
            <a:ext cx="2771775" cy="4209415"/>
          </a:xfrm>
          <a:custGeom>
            <a:avLst/>
            <a:gdLst>
              <a:gd name="ir" fmla="*/ w 3 4"/>
              <a:gd name="ib" fmla="*/ h 3 4"/>
            </a:gdLst>
            <a:ahLst/>
            <a:cxnLst>
              <a:cxn ang="3">
                <a:pos x="hc" y="t"/>
              </a:cxn>
              <a:cxn ang="cd2">
                <a:pos x="l" y="vc"/>
              </a:cxn>
              <a:cxn ang="cd4">
                <a:pos x="hc" y="b"/>
              </a:cxn>
              <a:cxn ang="0">
                <a:pos x="r" y="vc"/>
              </a:cxn>
            </a:cxnLst>
            <a:rect l="l" t="t" r="r" b="b"/>
            <a:pathLst>
              <a:path w="4365" h="6629">
                <a:moveTo>
                  <a:pt x="1279" y="0"/>
                </a:moveTo>
                <a:lnTo>
                  <a:pt x="4365" y="2998"/>
                </a:lnTo>
                <a:lnTo>
                  <a:pt x="627" y="6629"/>
                </a:lnTo>
                <a:lnTo>
                  <a:pt x="0" y="6019"/>
                </a:lnTo>
                <a:lnTo>
                  <a:pt x="127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菱形 18"/>
          <p:cNvSpPr/>
          <p:nvPr>
            <p:custDataLst>
              <p:tags r:id="rId13"/>
            </p:custDataLst>
          </p:nvPr>
        </p:nvSpPr>
        <p:spPr>
          <a:xfrm rot="720000" flipH="1">
            <a:off x="7564120" y="2263140"/>
            <a:ext cx="1228725" cy="1189990"/>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菱形 19"/>
          <p:cNvSpPr/>
          <p:nvPr>
            <p:custDataLst>
              <p:tags r:id="rId14"/>
            </p:custDataLst>
          </p:nvPr>
        </p:nvSpPr>
        <p:spPr>
          <a:xfrm rot="720000">
            <a:off x="7991475" y="4620895"/>
            <a:ext cx="836295" cy="812165"/>
          </a:xfrm>
          <a:prstGeom prst="diamond">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p:cNvSpPr>
            <a:spLocks noGrp="1"/>
          </p:cNvSpPr>
          <p:nvPr userDrawn="1">
            <p:ph type="title"/>
            <p:custDataLst>
              <p:tags r:id="rId15"/>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汉仪旗黑-85S" panose="00020600040101010101" pitchFamily="18" charset="-122"/>
                <a:ea typeface="汉仪旗黑-85S" panose="00020600040101010101" pitchFamily="18"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userDrawn="1">
            <p:ph type="dt" sz="half" idx="10"/>
            <p:custDataLst>
              <p:tags r:id="rId1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7"/>
            </p:custDataLst>
          </p:nvPr>
        </p:nvSpPr>
        <p:spPr/>
        <p:txBody>
          <a:bodyPr/>
          <a:lstStyle/>
          <a:p>
            <a:endParaRPr lang="zh-CN" altLang="en-US"/>
          </a:p>
        </p:txBody>
      </p:sp>
      <p:sp>
        <p:nvSpPr>
          <p:cNvPr id="5" name="灯片编号占位符 4"/>
          <p:cNvSpPr>
            <a:spLocks noGrp="1"/>
          </p:cNvSpPr>
          <p:nvPr userDrawn="1">
            <p:ph type="sldNum" sz="quarter" idx="12"/>
            <p:custDataLst>
              <p:tags r:id="rId1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9"/>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0"/>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1"/>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2"/>
            </p:custDataLst>
          </p:nvPr>
        </p:nvSpPr>
        <p:spPr/>
        <p:txBody>
          <a:bodyPr/>
          <a:lstStyle/>
          <a:p>
            <a:endParaRPr lang="zh-CN" altLang="en-US" dirty="0"/>
          </a:p>
        </p:txBody>
      </p:sp>
      <p:sp>
        <p:nvSpPr>
          <p:cNvPr id="7" name="灯片编号占位符 6"/>
          <p:cNvSpPr>
            <a:spLocks noGrp="1"/>
          </p:cNvSpPr>
          <p:nvPr>
            <p:ph type="sldNum" sz="quarter" idx="12"/>
            <p:custDataLst>
              <p:tags r:id="rId13"/>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98425" y="71120"/>
            <a:ext cx="11921490" cy="6666863"/>
            <a:chOff x="98425" y="71120"/>
            <a:chExt cx="11921490" cy="6666863"/>
          </a:xfrm>
        </p:grpSpPr>
        <p:grpSp>
          <p:nvGrpSpPr>
            <p:cNvPr id="9" name="组合 8"/>
            <p:cNvGrpSpPr/>
            <p:nvPr userDrawn="1"/>
          </p:nvGrpSpPr>
          <p:grpSpPr>
            <a:xfrm>
              <a:off x="11285220" y="6017894"/>
              <a:ext cx="734695" cy="720089"/>
              <a:chOff x="11285220" y="6017894"/>
              <a:chExt cx="734695" cy="720089"/>
            </a:xfrm>
          </p:grpSpPr>
          <p:sp>
            <p:nvSpPr>
              <p:cNvPr id="13" name="椭圆 12"/>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userDrawn="1"/>
          </p:nvGrpSpPr>
          <p:grpSpPr>
            <a:xfrm>
              <a:off x="98425" y="71120"/>
              <a:ext cx="878205" cy="836930"/>
              <a:chOff x="245" y="202"/>
              <a:chExt cx="1383" cy="1318"/>
            </a:xfrm>
          </p:grpSpPr>
          <p:sp>
            <p:nvSpPr>
              <p:cNvPr id="11" name="菱形 10"/>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菱形 11"/>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标题 1"/>
          <p:cNvSpPr>
            <a:spLocks noGrp="1"/>
          </p:cNvSpPr>
          <p:nvPr>
            <p:ph type="title"/>
            <p:custDataLst>
              <p:tags r:id="rId8"/>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9"/>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10"/>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11"/>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2"/>
            </p:custDataLst>
          </p:nvPr>
        </p:nvSpPr>
        <p:spPr/>
        <p:txBody>
          <a:bodyPr/>
          <a:lstStyle/>
          <a:p>
            <a:endParaRPr lang="zh-CN" altLang="en-US" dirty="0"/>
          </a:p>
        </p:txBody>
      </p:sp>
      <p:sp>
        <p:nvSpPr>
          <p:cNvPr id="7" name="灯片编号占位符 6"/>
          <p:cNvSpPr>
            <a:spLocks noGrp="1"/>
          </p:cNvSpPr>
          <p:nvPr>
            <p:ph type="sldNum" sz="quarter" idx="12"/>
            <p:custDataLst>
              <p:tags r:id="rId13"/>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竖排标题 1"/>
          <p:cNvSpPr>
            <a:spLocks noGrp="1"/>
          </p:cNvSpPr>
          <p:nvPr>
            <p:ph type="title" orient="vert"/>
            <p:custDataLst>
              <p:tags r:id="rId8"/>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a:lstStyle>
            <a:lvl1pPr indent="0" eaLnBrk="1" fontAlgn="auto" latinLnBrk="0" hangingPunct="1">
              <a:defRPr baseline="0">
                <a:latin typeface="Arial" panose="020B0604020202020204" pitchFamily="34" charset="0"/>
                <a:ea typeface="微软雅黑" panose="020B0503020204020204" pitchFamily="34" charset="-122"/>
              </a:defRPr>
            </a:lvl1pPr>
            <a:lvl2pPr indent="0" eaLnBrk="1" fontAlgn="auto" latinLnBrk="0" hangingPunct="1">
              <a:defRPr baseline="0">
                <a:latin typeface="Arial" panose="020B0604020202020204" pitchFamily="34" charset="0"/>
                <a:ea typeface="微软雅黑" panose="020B0503020204020204" pitchFamily="34" charset="-122"/>
              </a:defRPr>
            </a:lvl2pPr>
            <a:lvl3pPr indent="0" eaLnBrk="1" fontAlgn="auto" latinLnBrk="0" hangingPunct="1">
              <a:defRPr baseline="0">
                <a:latin typeface="Arial" panose="020B0604020202020204" pitchFamily="34" charset="0"/>
                <a:ea typeface="微软雅黑" panose="020B0503020204020204" pitchFamily="34" charset="-122"/>
              </a:defRPr>
            </a:lvl3pPr>
            <a:lvl4pPr indent="0" eaLnBrk="1" fontAlgn="auto" latinLnBrk="0" hangingPunct="1">
              <a:defRPr baseline="0">
                <a:latin typeface="Arial" panose="020B0604020202020204" pitchFamily="34" charset="0"/>
                <a:ea typeface="微软雅黑" panose="020B0503020204020204" pitchFamily="34" charset="-122"/>
              </a:defRPr>
            </a:lvl4pPr>
            <a:lvl5pPr indent="0" eaLnBrk="1" fontAlgn="auto" latinLnBrk="0" hangingPunct="1">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903605" y="1498600"/>
            <a:ext cx="10297160" cy="374332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 name="减号 6"/>
          <p:cNvSpPr/>
          <p:nvPr userDrawn="1">
            <p:custDataLst>
              <p:tags r:id="rId3"/>
            </p:custDataLst>
          </p:nvPr>
        </p:nvSpPr>
        <p:spPr>
          <a:xfrm>
            <a:off x="238125" y="1171575"/>
            <a:ext cx="432435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减号 7"/>
          <p:cNvSpPr/>
          <p:nvPr userDrawn="1">
            <p:custDataLst>
              <p:tags r:id="rId4"/>
            </p:custDataLst>
          </p:nvPr>
        </p:nvSpPr>
        <p:spPr>
          <a:xfrm rot="5400000">
            <a:off x="-1823085" y="3077845"/>
            <a:ext cx="5358765"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减号 8"/>
          <p:cNvSpPr/>
          <p:nvPr userDrawn="1">
            <p:custDataLst>
              <p:tags r:id="rId5"/>
            </p:custDataLst>
          </p:nvPr>
        </p:nvSpPr>
        <p:spPr>
          <a:xfrm>
            <a:off x="-34925" y="5013325"/>
            <a:ext cx="6248400" cy="552450"/>
          </a:xfrm>
          <a:prstGeom prst="mathMin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任意多边形 18"/>
          <p:cNvSpPr/>
          <p:nvPr>
            <p:custDataLst>
              <p:tags r:id="rId6"/>
            </p:custDataLst>
          </p:nvPr>
        </p:nvSpPr>
        <p:spPr>
          <a:xfrm rot="20880000" flipH="1">
            <a:off x="10808335" y="5910580"/>
            <a:ext cx="1381125" cy="1076960"/>
          </a:xfrm>
          <a:custGeom>
            <a:avLst/>
            <a:gdLst>
              <a:gd name="ir" fmla="*/ w 3 4"/>
              <a:gd name="ib" fmla="*/ h 3 4"/>
            </a:gdLst>
            <a:ahLst/>
            <a:cxnLst>
              <a:cxn ang="3">
                <a:pos x="hc" y="t"/>
              </a:cxn>
              <a:cxn ang="cd2">
                <a:pos x="l" y="vc"/>
              </a:cxn>
              <a:cxn ang="cd4">
                <a:pos x="hc" y="b"/>
              </a:cxn>
              <a:cxn ang="0">
                <a:pos x="r" y="vc"/>
              </a:cxn>
            </a:cxnLst>
            <a:rect l="l" t="t" r="r" b="b"/>
            <a:pathLst>
              <a:path w="2175" h="1696">
                <a:moveTo>
                  <a:pt x="860" y="0"/>
                </a:moveTo>
                <a:lnTo>
                  <a:pt x="2175" y="1273"/>
                </a:lnTo>
                <a:lnTo>
                  <a:pt x="183" y="1696"/>
                </a:lnTo>
                <a:lnTo>
                  <a:pt x="0" y="833"/>
                </a:lnTo>
                <a:lnTo>
                  <a:pt x="860" y="0"/>
                </a:lnTo>
                <a:close/>
              </a:path>
            </a:pathLst>
          </a:cu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9"/>
          <p:cNvSpPr/>
          <p:nvPr>
            <p:custDataLst>
              <p:tags r:id="rId7"/>
            </p:custDataLst>
          </p:nvPr>
        </p:nvSpPr>
        <p:spPr>
          <a:xfrm rot="20880000" flipH="1">
            <a:off x="9941560" y="5784850"/>
            <a:ext cx="1179830" cy="1082675"/>
          </a:xfrm>
          <a:custGeom>
            <a:avLst/>
            <a:gdLst>
              <a:gd name="ir" fmla="*/ w 3 4"/>
              <a:gd name="ib" fmla="*/ h 3 4"/>
            </a:gdLst>
            <a:ahLst/>
            <a:cxnLst>
              <a:cxn ang="3">
                <a:pos x="hc" y="t"/>
              </a:cxn>
              <a:cxn ang="cd2">
                <a:pos x="l" y="vc"/>
              </a:cxn>
              <a:cxn ang="cd4">
                <a:pos x="hc" y="b"/>
              </a:cxn>
              <a:cxn ang="0">
                <a:pos x="r" y="vc"/>
              </a:cxn>
            </a:cxnLst>
            <a:rect l="l" t="t" r="r" b="b"/>
            <a:pathLst>
              <a:path w="1858" h="1705">
                <a:moveTo>
                  <a:pt x="929" y="0"/>
                </a:moveTo>
                <a:lnTo>
                  <a:pt x="1858" y="900"/>
                </a:lnTo>
                <a:lnTo>
                  <a:pt x="1081" y="1652"/>
                </a:lnTo>
                <a:lnTo>
                  <a:pt x="832" y="1705"/>
                </a:lnTo>
                <a:lnTo>
                  <a:pt x="0" y="900"/>
                </a:lnTo>
                <a:lnTo>
                  <a:pt x="929"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8"/>
            </p:custDataLst>
          </p:nvPr>
        </p:nvSpPr>
        <p:spPr>
          <a:xfrm rot="20880000" flipH="1">
            <a:off x="10824210" y="5606415"/>
            <a:ext cx="642620" cy="62420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21"/>
          <p:cNvSpPr/>
          <p:nvPr>
            <p:custDataLst>
              <p:tags r:id="rId9"/>
            </p:custDataLst>
          </p:nvPr>
        </p:nvSpPr>
        <p:spPr>
          <a:xfrm rot="20880000" flipH="1">
            <a:off x="9667875" y="6621145"/>
            <a:ext cx="487680" cy="288290"/>
          </a:xfrm>
          <a:custGeom>
            <a:avLst/>
            <a:gdLst>
              <a:gd name="ir" fmla="*/ w 3 4"/>
              <a:gd name="ib" fmla="*/ h 3 4"/>
            </a:gdLst>
            <a:ahLst/>
            <a:cxnLst>
              <a:cxn ang="3">
                <a:pos x="hc" y="t"/>
              </a:cxn>
              <a:cxn ang="cd2">
                <a:pos x="l" y="vc"/>
              </a:cxn>
              <a:cxn ang="cd4">
                <a:pos x="hc" y="b"/>
              </a:cxn>
              <a:cxn ang="0">
                <a:pos x="r" y="vc"/>
              </a:cxn>
            </a:cxnLst>
            <a:rect l="l" t="t" r="r" b="b"/>
            <a:pathLst>
              <a:path w="768" h="454">
                <a:moveTo>
                  <a:pt x="468" y="0"/>
                </a:moveTo>
                <a:lnTo>
                  <a:pt x="768" y="291"/>
                </a:lnTo>
                <a:lnTo>
                  <a:pt x="0" y="454"/>
                </a:lnTo>
                <a:lnTo>
                  <a:pt x="468"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任意多边形 22"/>
          <p:cNvSpPr/>
          <p:nvPr>
            <p:custDataLst>
              <p:tags r:id="rId10"/>
            </p:custDataLst>
          </p:nvPr>
        </p:nvSpPr>
        <p:spPr>
          <a:xfrm rot="20880000" flipH="1">
            <a:off x="8787130" y="5784850"/>
            <a:ext cx="1179830" cy="1093470"/>
          </a:xfrm>
          <a:custGeom>
            <a:avLst/>
            <a:gdLst>
              <a:gd name="ir" fmla="*/ w 3 4"/>
              <a:gd name="ib" fmla="*/ h 3 4"/>
            </a:gdLst>
            <a:ahLst/>
            <a:cxnLst>
              <a:cxn ang="3">
                <a:pos x="hc" y="t"/>
              </a:cxn>
              <a:cxn ang="cd2">
                <a:pos x="l" y="vc"/>
              </a:cxn>
              <a:cxn ang="cd4">
                <a:pos x="hc" y="b"/>
              </a:cxn>
              <a:cxn ang="0">
                <a:pos x="r" y="vc"/>
              </a:cxn>
            </a:cxnLst>
            <a:rect l="l" t="t" r="r" b="b"/>
            <a:pathLst>
              <a:path w="1858" h="1722">
                <a:moveTo>
                  <a:pt x="929" y="0"/>
                </a:moveTo>
                <a:lnTo>
                  <a:pt x="1858" y="900"/>
                </a:lnTo>
                <a:lnTo>
                  <a:pt x="1053" y="1679"/>
                </a:lnTo>
                <a:lnTo>
                  <a:pt x="850" y="1722"/>
                </a:lnTo>
                <a:lnTo>
                  <a:pt x="0" y="900"/>
                </a:lnTo>
                <a:lnTo>
                  <a:pt x="929"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任意多边形 25"/>
          <p:cNvSpPr/>
          <p:nvPr userDrawn="1">
            <p:custDataLst>
              <p:tags r:id="rId11"/>
            </p:custDataLst>
          </p:nvPr>
        </p:nvSpPr>
        <p:spPr>
          <a:xfrm rot="720000">
            <a:off x="-123894" y="-20008"/>
            <a:ext cx="816288" cy="962944"/>
          </a:xfrm>
          <a:custGeom>
            <a:avLst/>
            <a:gdLst>
              <a:gd name="ir" fmla="*/ w 3 4"/>
              <a:gd name="ib" fmla="*/ h 3 4"/>
            </a:gdLst>
            <a:ahLst/>
            <a:cxnLst>
              <a:cxn ang="3">
                <a:pos x="hc" y="t"/>
              </a:cxn>
              <a:cxn ang="cd2">
                <a:pos x="l" y="vc"/>
              </a:cxn>
              <a:cxn ang="cd4">
                <a:pos x="hc" y="b"/>
              </a:cxn>
              <a:cxn ang="0">
                <a:pos x="r" y="vc"/>
              </a:cxn>
            </a:cxnLst>
            <a:rect l="l" t="t" r="r" b="b"/>
            <a:pathLst>
              <a:path w="1285" h="1516">
                <a:moveTo>
                  <a:pt x="715" y="0"/>
                </a:moveTo>
                <a:lnTo>
                  <a:pt x="1285" y="553"/>
                </a:lnTo>
                <a:lnTo>
                  <a:pt x="290" y="1516"/>
                </a:lnTo>
                <a:lnTo>
                  <a:pt x="0" y="152"/>
                </a:lnTo>
                <a:lnTo>
                  <a:pt x="715"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任意多边形 26"/>
          <p:cNvSpPr/>
          <p:nvPr userDrawn="1">
            <p:custDataLst>
              <p:tags r:id="rId12"/>
            </p:custDataLst>
          </p:nvPr>
        </p:nvSpPr>
        <p:spPr>
          <a:xfrm rot="720000">
            <a:off x="634767"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任意多边形 27"/>
          <p:cNvSpPr/>
          <p:nvPr userDrawn="1">
            <p:custDataLst>
              <p:tags r:id="rId13"/>
            </p:custDataLst>
          </p:nvPr>
        </p:nvSpPr>
        <p:spPr>
          <a:xfrm rot="720000">
            <a:off x="-54584" y="820947"/>
            <a:ext cx="576466" cy="624205"/>
          </a:xfrm>
          <a:custGeom>
            <a:avLst/>
            <a:gdLst>
              <a:gd name="ir" fmla="*/ w 3 4"/>
              <a:gd name="ib" fmla="*/ h 3 4"/>
            </a:gdLst>
            <a:ahLst/>
            <a:cxnLst>
              <a:cxn ang="3">
                <a:pos x="hc" y="t"/>
              </a:cxn>
              <a:cxn ang="cd2">
                <a:pos x="l" y="vc"/>
              </a:cxn>
              <a:cxn ang="cd4">
                <a:pos x="hc" y="b"/>
              </a:cxn>
              <a:cxn ang="0">
                <a:pos x="r" y="vc"/>
              </a:cxn>
            </a:cxnLst>
            <a:rect l="l" t="t" r="r" b="b"/>
            <a:pathLst>
              <a:path w="908" h="983">
                <a:moveTo>
                  <a:pt x="402" y="0"/>
                </a:moveTo>
                <a:lnTo>
                  <a:pt x="908" y="492"/>
                </a:lnTo>
                <a:lnTo>
                  <a:pt x="402" y="983"/>
                </a:lnTo>
                <a:lnTo>
                  <a:pt x="54" y="645"/>
                </a:lnTo>
                <a:lnTo>
                  <a:pt x="0" y="390"/>
                </a:lnTo>
                <a:lnTo>
                  <a:pt x="40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任意多边形 28"/>
          <p:cNvSpPr/>
          <p:nvPr userDrawn="1">
            <p:custDataLst>
              <p:tags r:id="rId14"/>
            </p:custDataLst>
          </p:nvPr>
        </p:nvSpPr>
        <p:spPr>
          <a:xfrm rot="720000">
            <a:off x="1918102" y="-67693"/>
            <a:ext cx="623042" cy="405155"/>
          </a:xfrm>
          <a:custGeom>
            <a:avLst/>
            <a:gdLst>
              <a:gd name="ir" fmla="*/ w 3 4"/>
              <a:gd name="ib" fmla="*/ h 3 4"/>
            </a:gdLst>
            <a:ahLst/>
            <a:cxnLst>
              <a:cxn ang="3">
                <a:pos x="hc" y="t"/>
              </a:cxn>
              <a:cxn ang="cd2">
                <a:pos x="l" y="vc"/>
              </a:cxn>
              <a:cxn ang="cd4">
                <a:pos x="hc" y="b"/>
              </a:cxn>
              <a:cxn ang="0">
                <a:pos x="r" y="vc"/>
              </a:cxn>
            </a:cxnLst>
            <a:rect l="l" t="t" r="r" b="b"/>
            <a:pathLst>
              <a:path w="981" h="638">
                <a:moveTo>
                  <a:pt x="830" y="0"/>
                </a:moveTo>
                <a:lnTo>
                  <a:pt x="981" y="147"/>
                </a:lnTo>
                <a:lnTo>
                  <a:pt x="475" y="638"/>
                </a:lnTo>
                <a:lnTo>
                  <a:pt x="0" y="176"/>
                </a:lnTo>
                <a:lnTo>
                  <a:pt x="83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任意多边形 29"/>
          <p:cNvSpPr/>
          <p:nvPr userDrawn="1">
            <p:custDataLst>
              <p:tags r:id="rId15"/>
            </p:custDataLst>
          </p:nvPr>
        </p:nvSpPr>
        <p:spPr>
          <a:xfrm rot="720000">
            <a:off x="1124011" y="-34509"/>
            <a:ext cx="944245" cy="884447"/>
          </a:xfrm>
          <a:custGeom>
            <a:avLst/>
            <a:gdLst>
              <a:gd name="ir" fmla="*/ w 3 4"/>
              <a:gd name="ib" fmla="*/ h 3 4"/>
            </a:gdLst>
            <a:ahLst/>
            <a:cxnLst>
              <a:cxn ang="3">
                <a:pos x="hc" y="t"/>
              </a:cxn>
              <a:cxn ang="cd2">
                <a:pos x="l" y="vc"/>
              </a:cxn>
              <a:cxn ang="cd4">
                <a:pos x="hc" y="b"/>
              </a:cxn>
              <a:cxn ang="0">
                <a:pos x="r" y="vc"/>
              </a:cxn>
            </a:cxnLst>
            <a:rect l="l" t="t" r="r" b="b"/>
            <a:pathLst>
              <a:path w="1487" h="1393">
                <a:moveTo>
                  <a:pt x="792" y="0"/>
                </a:moveTo>
                <a:lnTo>
                  <a:pt x="1487" y="673"/>
                </a:lnTo>
                <a:lnTo>
                  <a:pt x="744" y="1393"/>
                </a:lnTo>
                <a:lnTo>
                  <a:pt x="0" y="673"/>
                </a:lnTo>
                <a:lnTo>
                  <a:pt x="667" y="27"/>
                </a:lnTo>
                <a:lnTo>
                  <a:pt x="792" y="0"/>
                </a:lnTo>
                <a:close/>
              </a:path>
            </a:pathLst>
          </a:cu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菱形 20"/>
          <p:cNvSpPr/>
          <p:nvPr userDrawn="1">
            <p:custDataLst>
              <p:tags r:id="rId16"/>
            </p:custDataLst>
          </p:nvPr>
        </p:nvSpPr>
        <p:spPr>
          <a:xfrm rot="600000">
            <a:off x="1780540" y="553085"/>
            <a:ext cx="478155" cy="462915"/>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cxnSp>
        <p:nvCxnSpPr>
          <p:cNvPr id="22" name="直接连接符 21"/>
          <p:cNvCxnSpPr/>
          <p:nvPr userDrawn="1">
            <p:custDataLst>
              <p:tags r:id="rId17"/>
            </p:custDataLst>
          </p:nvPr>
        </p:nvCxnSpPr>
        <p:spPr>
          <a:xfrm>
            <a:off x="3724275" y="3524250"/>
            <a:ext cx="476504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日期占位符 2"/>
          <p:cNvSpPr>
            <a:spLocks noGrp="1"/>
          </p:cNvSpPr>
          <p:nvPr userDrawn="1">
            <p:ph type="dt" sz="half" idx="10"/>
            <p:custDataLst>
              <p:tags r:id="rId1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9"/>
            </p:custDataLst>
          </p:nvPr>
        </p:nvSpPr>
        <p:spPr/>
        <p:txBody>
          <a:bodyPr/>
          <a:lstStyle/>
          <a:p>
            <a:endParaRPr lang="zh-CN" altLang="en-US"/>
          </a:p>
        </p:txBody>
      </p:sp>
      <p:sp>
        <p:nvSpPr>
          <p:cNvPr id="5" name="灯片编号占位符 4"/>
          <p:cNvSpPr>
            <a:spLocks noGrp="1"/>
          </p:cNvSpPr>
          <p:nvPr userDrawn="1">
            <p:ph type="sldNum" sz="quarter" idx="12"/>
            <p:custDataLst>
              <p:tags r:id="rId20"/>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userDrawn="1">
            <p:ph type="title" hasCustomPrompt="1"/>
            <p:custDataLst>
              <p:tags r:id="rId21"/>
            </p:custDataLst>
          </p:nvPr>
        </p:nvSpPr>
        <p:spPr>
          <a:xfrm>
            <a:off x="2805433" y="2019300"/>
            <a:ext cx="6416672" cy="1356035"/>
          </a:xfrm>
        </p:spPr>
        <p:txBody>
          <a:bodyPr vert="horz" wrap="square" lIns="91440" tIns="45720" rIns="91440" bIns="45720" rtlCol="0" anchor="t" anchorCtr="0">
            <a:normAutofit/>
          </a:bodyPr>
          <a:lstStyle>
            <a:lvl1pPr marL="0" marR="0" algn="ctr" defTabSz="914400" rtl="0" eaLnBrk="1" fontAlgn="auto" latinLnBrk="0" hangingPunct="1">
              <a:lnSpc>
                <a:spcPct val="100000"/>
              </a:lnSpc>
              <a:buNone/>
              <a:defRPr kumimoji="0" lang="zh-CN" altLang="en-US" sz="8000" b="0" i="0" u="none" strike="noStrike" kern="1200" cap="none" spc="600" normalizeH="0" baseline="0" noProof="1" dirty="0">
                <a:solidFill>
                  <a:schemeClr val="accent1"/>
                </a:solidFill>
                <a:effectLst>
                  <a:outerShdw blurRad="38100" dist="38100" dir="2700000" algn="tl">
                    <a:schemeClr val="tx1">
                      <a:alpha val="43000"/>
                    </a:schemeClr>
                  </a:outerShdw>
                </a:effectLst>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28" name="文本占位符 27"/>
          <p:cNvSpPr>
            <a:spLocks noGrp="1"/>
          </p:cNvSpPr>
          <p:nvPr userDrawn="1">
            <p:ph type="body" sz="quarter" idx="13" hasCustomPrompt="1"/>
            <p:custDataLst>
              <p:tags r:id="rId22"/>
            </p:custDataLst>
          </p:nvPr>
        </p:nvSpPr>
        <p:spPr>
          <a:xfrm>
            <a:off x="2768937" y="3648392"/>
            <a:ext cx="6497210" cy="1039150"/>
          </a:xfrm>
        </p:spPr>
        <p:txBody>
          <a:bodyPr wrap="square" lIns="91440" tIns="45720" rIns="91440" bIns="45720">
            <a:normAutofit/>
          </a:bodyPr>
          <a:lstStyle>
            <a:lvl1pPr marL="0" indent="0" algn="ctr">
              <a:buNone/>
              <a:defRPr sz="1800" baseline="0"/>
            </a:lvl1pPr>
          </a:lstStyle>
          <a:p>
            <a:pPr lvl="0"/>
            <a:r>
              <a:rPr lang="zh-CN" altLang="en-US" dirty="0"/>
              <a:t>单击此处编辑文本</a:t>
            </a:r>
            <a:endParaRPr lang="zh-CN" altLang="en-US" dirty="0"/>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11249852" y="5954355"/>
            <a:ext cx="734695" cy="720090"/>
            <a:chOff x="293370" y="5827395"/>
            <a:chExt cx="734695" cy="720090"/>
          </a:xfrm>
        </p:grpSpPr>
        <p:sp>
          <p:nvSpPr>
            <p:cNvPr id="12" name="椭圆 11"/>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p:txBody>
          <a:bodyPr lIns="90000" tIns="46800" rIns="90000" bIns="46800"/>
          <a:lstStyle>
            <a:lvl1pPr>
              <a:defRPr b="1"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相框">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53430" y="304200"/>
            <a:ext cx="11606400" cy="624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endParaRPr>
          </a:p>
        </p:txBody>
      </p:sp>
      <p:grpSp>
        <p:nvGrpSpPr>
          <p:cNvPr id="6" name="组合 5"/>
          <p:cNvGrpSpPr/>
          <p:nvPr userDrawn="1">
            <p:custDataLst>
              <p:tags r:id="rId3"/>
            </p:custDataLst>
          </p:nvPr>
        </p:nvGrpSpPr>
        <p:grpSpPr>
          <a:xfrm flipH="1" flipV="1">
            <a:off x="10803890" y="5575935"/>
            <a:ext cx="878205" cy="836930"/>
            <a:chOff x="605" y="682"/>
            <a:chExt cx="1383" cy="1318"/>
          </a:xfrm>
        </p:grpSpPr>
        <p:sp>
          <p:nvSpPr>
            <p:cNvPr id="10" name="菱形 9"/>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6"/>
            </p:custDataLst>
          </p:nvPr>
        </p:nvSpPr>
        <p:spPr>
          <a:xfrm>
            <a:off x="1281600" y="1249200"/>
            <a:ext cx="9626400" cy="723600"/>
          </a:xfrm>
        </p:spPr>
        <p:txBody>
          <a:bodyPr lIns="90000" tIns="46800" rIns="90000" bIns="46800" anchor="ctr"/>
          <a:lstStyle>
            <a:lvl1pP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7"/>
            </p:custDataLst>
          </p:nvPr>
        </p:nvSpPr>
        <p:spPr>
          <a:xfrm>
            <a:off x="1281113" y="2163600"/>
            <a:ext cx="9626600" cy="3445200"/>
          </a:xfrm>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8530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75000"/>
                  <a:lumOff val="25000"/>
                </a:schemeClr>
              </a:solidFill>
              <a:latin typeface="Arial" panose="020B0604020202020204" pitchFamily="34" charset="0"/>
              <a:ea typeface="微软雅黑" panose="020B0503020204020204" pitchFamily="34" charset="-122"/>
              <a:sym typeface="+mn-ea"/>
            </a:endParaRPr>
          </a:p>
        </p:txBody>
      </p:sp>
      <p:grpSp>
        <p:nvGrpSpPr>
          <p:cNvPr id="10" name="组合 9"/>
          <p:cNvGrpSpPr/>
          <p:nvPr userDrawn="1">
            <p:custDataLst>
              <p:tags r:id="rId3"/>
            </p:custDataLst>
          </p:nvPr>
        </p:nvGrpSpPr>
        <p:grpSpPr>
          <a:xfrm>
            <a:off x="293370" y="5827395"/>
            <a:ext cx="734695" cy="720090"/>
            <a:chOff x="293370" y="5827395"/>
            <a:chExt cx="734695" cy="720090"/>
          </a:xfrm>
        </p:grpSpPr>
        <p:sp>
          <p:nvSpPr>
            <p:cNvPr id="11" name="椭圆 10"/>
            <p:cNvSpPr/>
            <p:nvPr>
              <p:custDataLst>
                <p:tags r:id="rId4"/>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椭圆 11"/>
            <p:cNvSpPr/>
            <p:nvPr>
              <p:custDataLst>
                <p:tags r:id="rId5"/>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6"/>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userDrawn="1">
            <p:ph type="title" hasCustomPrompt="1"/>
            <p:custDataLst>
              <p:tags r:id="rId7"/>
            </p:custDataLst>
          </p:nvPr>
        </p:nvSpPr>
        <p:spPr>
          <a:xfrm>
            <a:off x="583200" y="770400"/>
            <a:ext cx="3960000" cy="882000"/>
          </a:xfrm>
        </p:spPr>
        <p:txBody>
          <a:bodyPr lIns="90000" tIns="46800" rIns="90000" bIns="46800" anchor="ctr"/>
          <a:lstStyle>
            <a:lvl1pP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编辑标题</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4"/>
          <p:cNvSpPr>
            <a:spLocks noGrp="1"/>
          </p:cNvSpPr>
          <p:nvPr userDrawn="1">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11"/>
            </p:custDataLst>
          </p:nvPr>
        </p:nvSpPr>
        <p:spPr>
          <a:xfrm>
            <a:off x="586800" y="1764000"/>
            <a:ext cx="3956400" cy="4093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userDrawn="1">
            <p:ph sz="quarter" idx="14"/>
            <p:custDataLst>
              <p:tags r:id="rId12"/>
            </p:custDataLst>
          </p:nvPr>
        </p:nvSpPr>
        <p:spPr>
          <a:xfrm>
            <a:off x="5101200" y="769938"/>
            <a:ext cx="6480000" cy="5087937"/>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6" name="组合 5"/>
          <p:cNvGrpSpPr/>
          <p:nvPr userDrawn="1">
            <p:custDataLst>
              <p:tags r:id="rId3"/>
            </p:custDataLst>
          </p:nvPr>
        </p:nvGrpSpPr>
        <p:grpSpPr>
          <a:xfrm>
            <a:off x="174625" y="128270"/>
            <a:ext cx="878205" cy="836930"/>
            <a:chOff x="605" y="682"/>
            <a:chExt cx="1383" cy="1318"/>
          </a:xfrm>
        </p:grpSpPr>
        <p:sp>
          <p:nvSpPr>
            <p:cNvPr id="12" name="菱形 11"/>
            <p:cNvSpPr/>
            <p:nvPr>
              <p:custDataLst>
                <p:tags r:id="rId4"/>
              </p:custDataLst>
            </p:nvPr>
          </p:nvSpPr>
          <p:spPr>
            <a:xfrm rot="2760000">
              <a:off x="588" y="69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菱形 12"/>
            <p:cNvSpPr/>
            <p:nvPr>
              <p:custDataLst>
                <p:tags r:id="rId5"/>
              </p:custDataLst>
            </p:nvPr>
          </p:nvSpPr>
          <p:spPr>
            <a:xfrm rot="2760000">
              <a:off x="910" y="92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10000"/>
            </a:bodyP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p:custDataLst>
              <p:tags r:id="rId6"/>
            </p:custDataLst>
          </p:nvPr>
        </p:nvSpPr>
        <p:spPr>
          <a:xfrm>
            <a:off x="612000" y="781200"/>
            <a:ext cx="10976400" cy="626400"/>
          </a:xfrm>
        </p:spPr>
        <p:txBody>
          <a:bodyPr lIns="90000" tIns="46800" rIns="90000" bIns="46800" anchor="ctr">
            <a:normAutofit/>
          </a:bodyPr>
          <a:lstStyle>
            <a:lvl1pPr algn="ctr">
              <a:defRPr sz="36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7"/>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normAutofit/>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612000" y="1659600"/>
            <a:ext cx="10975975" cy="828000"/>
          </a:xfrm>
        </p:spPr>
        <p:txBody>
          <a:bodyPr lIns="90000" tIns="46800" rIns="90000" bIns="46800">
            <a:normAutofit/>
          </a:bodyPr>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1"/>
            </p:custDataLst>
          </p:nvPr>
        </p:nvSpPr>
        <p:spPr>
          <a:xfrm>
            <a:off x="612775" y="2808000"/>
            <a:ext cx="10965600" cy="3430800"/>
          </a:xfrm>
        </p:spPr>
        <p:txBody>
          <a:bodyPr lIns="90000" tIns="46800" rIns="90000" bIns="46800">
            <a:normAutofit/>
          </a:bodyPr>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grpSp>
        <p:nvGrpSpPr>
          <p:cNvPr id="14" name="组合 13"/>
          <p:cNvGrpSpPr/>
          <p:nvPr userDrawn="1">
            <p:custDataLst>
              <p:tags r:id="rId2"/>
            </p:custDataLst>
          </p:nvPr>
        </p:nvGrpSpPr>
        <p:grpSpPr>
          <a:xfrm>
            <a:off x="244652" y="224212"/>
            <a:ext cx="734695" cy="720090"/>
            <a:chOff x="293370" y="5827395"/>
            <a:chExt cx="734695" cy="720090"/>
          </a:xfrm>
        </p:grpSpPr>
        <p:sp>
          <p:nvSpPr>
            <p:cNvPr id="15" name="椭圆 14"/>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 name="矩形 7"/>
          <p:cNvSpPr/>
          <p:nvPr userDrawn="1">
            <p:custDataLst>
              <p:tags r:id="rId6"/>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604800" y="669600"/>
            <a:ext cx="10976400" cy="565200"/>
          </a:xfrm>
        </p:spPr>
        <p:txBody>
          <a:bodyPr lIns="90000" tIns="46800" rIns="90000" bIns="46800" anchor="ctr"/>
          <a:lstStyle>
            <a:lvl1pPr algn="ctr">
              <a:defRPr sz="3200" b="1"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604837" y="1681200"/>
            <a:ext cx="10990800" cy="32112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vl2pPr>
              <a:defRPr baseline="0">
                <a:solidFill>
                  <a:schemeClr val="tx1">
                    <a:lumMod val="75000"/>
                    <a:lumOff val="25000"/>
                  </a:schemeClr>
                </a:solidFill>
                <a:latin typeface="Arial" panose="020B0604020202020204" pitchFamily="34" charset="0"/>
                <a:ea typeface="微软雅黑" panose="020B0503020204020204" pitchFamily="34" charset="-122"/>
              </a:defRPr>
            </a:lvl2pPr>
            <a:lvl3pPr>
              <a:defRPr baseline="0">
                <a:solidFill>
                  <a:schemeClr val="tx1">
                    <a:lumMod val="75000"/>
                    <a:lumOff val="25000"/>
                  </a:schemeClr>
                </a:solidFill>
                <a:latin typeface="Arial" panose="020B0604020202020204" pitchFamily="34" charset="0"/>
                <a:ea typeface="微软雅黑" panose="020B0503020204020204" pitchFamily="34" charset="-122"/>
              </a:defRPr>
            </a:lvl3pPr>
            <a:lvl4pPr>
              <a:defRPr baseline="0">
                <a:solidFill>
                  <a:schemeClr val="tx1">
                    <a:lumMod val="75000"/>
                    <a:lumOff val="25000"/>
                  </a:schemeClr>
                </a:solidFill>
                <a:latin typeface="Arial" panose="020B0604020202020204" pitchFamily="34" charset="0"/>
                <a:ea typeface="微软雅黑" panose="020B0503020204020204" pitchFamily="34" charset="-122"/>
              </a:defRPr>
            </a:lvl4pPr>
            <a:lvl5pPr>
              <a:defRPr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2"/>
            </p:custDataLst>
          </p:nvPr>
        </p:nvSpPr>
        <p:spPr>
          <a:xfrm>
            <a:off x="594000" y="5180400"/>
            <a:ext cx="11001600" cy="1011600"/>
          </a:xfrm>
        </p:spPr>
        <p:txBody>
          <a:bodyPr lIns="90000" tIns="46800" rIns="90000" bIns="46800"/>
          <a:lstStyle>
            <a:lvl1pP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98425" y="71120"/>
            <a:ext cx="11921490" cy="6666863"/>
            <a:chOff x="98425" y="71120"/>
            <a:chExt cx="11921490" cy="6666863"/>
          </a:xfrm>
        </p:grpSpPr>
        <p:grpSp>
          <p:nvGrpSpPr>
            <p:cNvPr id="8" name="组合 7"/>
            <p:cNvGrpSpPr/>
            <p:nvPr userDrawn="1"/>
          </p:nvGrpSpPr>
          <p:grpSpPr>
            <a:xfrm>
              <a:off x="11285220" y="6017894"/>
              <a:ext cx="734695" cy="720089"/>
              <a:chOff x="11285220" y="6017894"/>
              <a:chExt cx="734695" cy="720089"/>
            </a:xfrm>
          </p:grpSpPr>
          <p:sp>
            <p:nvSpPr>
              <p:cNvPr id="12" name="椭圆 11"/>
              <p:cNvSpPr/>
              <p:nvPr>
                <p:custDataLst>
                  <p:tags r:id="rId3"/>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userDrawn="1"/>
          </p:nvGrpSpPr>
          <p:grpSpPr>
            <a:xfrm>
              <a:off x="98425" y="71120"/>
              <a:ext cx="878205" cy="836930"/>
              <a:chOff x="245" y="202"/>
              <a:chExt cx="1383" cy="1318"/>
            </a:xfrm>
          </p:grpSpPr>
          <p:sp>
            <p:nvSpPr>
              <p:cNvPr id="10" name="菱形 9"/>
              <p:cNvSpPr/>
              <p:nvPr>
                <p:custDataLst>
                  <p:tags r:id="rId6"/>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菱形 10"/>
              <p:cNvSpPr/>
              <p:nvPr>
                <p:custDataLst>
                  <p:tags r:id="rId7"/>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 name="竖排标题 1"/>
          <p:cNvSpPr>
            <a:spLocks noGrp="1"/>
          </p:cNvSpPr>
          <p:nvPr>
            <p:ph type="title" orient="vert"/>
            <p:custDataLst>
              <p:tags r:id="rId8"/>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a:lstStyle>
            <a:lvl1pPr indent="0" eaLnBrk="1" fontAlgn="auto" latinLnBrk="0" hangingPunct="1">
              <a:defRPr baseline="0">
                <a:latin typeface="Arial" panose="020B0604020202020204" pitchFamily="34" charset="0"/>
                <a:ea typeface="微软雅黑" panose="020B0503020204020204" pitchFamily="34" charset="-122"/>
              </a:defRPr>
            </a:lvl1pPr>
            <a:lvl2pPr indent="0" eaLnBrk="1" fontAlgn="auto" latinLnBrk="0" hangingPunct="1">
              <a:defRPr baseline="0">
                <a:latin typeface="Arial" panose="020B0604020202020204" pitchFamily="34" charset="0"/>
                <a:ea typeface="微软雅黑" panose="020B0503020204020204" pitchFamily="34" charset="-122"/>
              </a:defRPr>
            </a:lvl2pPr>
            <a:lvl3pPr indent="0" eaLnBrk="1" fontAlgn="auto" latinLnBrk="0" hangingPunct="1">
              <a:defRPr baseline="0">
                <a:latin typeface="Arial" panose="020B0604020202020204" pitchFamily="34" charset="0"/>
                <a:ea typeface="微软雅黑" panose="020B0503020204020204" pitchFamily="34" charset="-122"/>
              </a:defRPr>
            </a:lvl3pPr>
            <a:lvl4pPr indent="0" eaLnBrk="1" fontAlgn="auto" latinLnBrk="0" hangingPunct="1">
              <a:defRPr baseline="0">
                <a:latin typeface="Arial" panose="020B0604020202020204" pitchFamily="34" charset="0"/>
                <a:ea typeface="微软雅黑" panose="020B0503020204020204" pitchFamily="34" charset="-122"/>
              </a:defRPr>
            </a:lvl4pPr>
            <a:lvl5pPr indent="0" eaLnBrk="1" fontAlgn="auto" latinLnBrk="0" hangingPunct="1">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p>
            <a:endParaRPr lang="zh-CN" altLang="en-US"/>
          </a:p>
        </p:txBody>
      </p:sp>
      <p:sp>
        <p:nvSpPr>
          <p:cNvPr id="6" name="灯片编号占位符 5"/>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11249852" y="5954355"/>
            <a:ext cx="734695" cy="720090"/>
            <a:chOff x="293370" y="5827395"/>
            <a:chExt cx="734695" cy="720090"/>
          </a:xfrm>
        </p:grpSpPr>
        <p:sp>
          <p:nvSpPr>
            <p:cNvPr id="16" name="椭圆 15"/>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6"/>
            <p:cNvSpPr/>
            <p:nvPr>
              <p:custDataLst>
                <p:tags r:id="rId4"/>
              </p:custDataLst>
            </p:nvPr>
          </p:nvSpPr>
          <p:spPr>
            <a:xfrm>
              <a:off x="293370" y="5827395"/>
              <a:ext cx="396240" cy="396240"/>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椭圆 20"/>
            <p:cNvSpPr/>
            <p:nvPr>
              <p:custDataLst>
                <p:tags r:id="rId5"/>
              </p:custDataLst>
            </p:nvPr>
          </p:nvSpPr>
          <p:spPr>
            <a:xfrm>
              <a:off x="843280" y="6256655"/>
              <a:ext cx="184785" cy="184785"/>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 name="矩形 9"/>
          <p:cNvSpPr/>
          <p:nvPr userDrawn="1">
            <p:custDataLst>
              <p:tags r:id="rId6"/>
            </p:custDataLst>
          </p:nvPr>
        </p:nvSpPr>
        <p:spPr>
          <a:xfrm>
            <a:off x="0" y="127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cap="all" baseline="0">
              <a:solidFill>
                <a:schemeClr val="tx1">
                  <a:lumMod val="75000"/>
                  <a:lumOff val="25000"/>
                </a:schemeClr>
              </a:solidFill>
              <a:latin typeface="Arial" panose="020B0604020202020204" pitchFamily="34" charset="0"/>
              <a:sym typeface="+mn-ea"/>
            </a:endParaRPr>
          </a:p>
        </p:txBody>
      </p:sp>
      <p:sp>
        <p:nvSpPr>
          <p:cNvPr id="2" name="标题 1"/>
          <p:cNvSpPr>
            <a:spLocks noGrp="1"/>
          </p:cNvSpPr>
          <p:nvPr>
            <p:ph type="title"/>
            <p:custDataLst>
              <p:tags r:id="rId7"/>
            </p:custDataLst>
          </p:nvPr>
        </p:nvSpPr>
        <p:spPr>
          <a:xfrm>
            <a:off x="579600" y="237600"/>
            <a:ext cx="11037600" cy="441964"/>
          </a:xfrm>
        </p:spPr>
        <p:txBody>
          <a:bodyPr lIns="90000" tIns="46800" rIns="90000" bIns="46800">
            <a:noAutofit/>
          </a:bodyPr>
          <a:lstStyle>
            <a:lvl1pPr>
              <a:defRPr sz="3200" b="1"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cap="all"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579600" y="1663200"/>
            <a:ext cx="53424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6242400" y="1663200"/>
            <a:ext cx="5367600" cy="28944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vl2pPr>
              <a:defRPr cap="all" baseline="0">
                <a:solidFill>
                  <a:schemeClr val="tx1">
                    <a:lumMod val="75000"/>
                    <a:lumOff val="25000"/>
                  </a:schemeClr>
                </a:solidFill>
                <a:latin typeface="Arial" panose="020B0604020202020204" pitchFamily="34" charset="0"/>
                <a:ea typeface="微软雅黑" panose="020B0503020204020204" pitchFamily="34" charset="-122"/>
              </a:defRPr>
            </a:lvl2pPr>
            <a:lvl3pPr>
              <a:defRPr cap="all" baseline="0">
                <a:solidFill>
                  <a:schemeClr val="tx1">
                    <a:lumMod val="75000"/>
                    <a:lumOff val="25000"/>
                  </a:schemeClr>
                </a:solidFill>
                <a:latin typeface="Arial" panose="020B0604020202020204" pitchFamily="34" charset="0"/>
                <a:ea typeface="微软雅黑" panose="020B0503020204020204" pitchFamily="34" charset="-122"/>
              </a:defRPr>
            </a:lvl3pPr>
            <a:lvl4pPr>
              <a:defRPr cap="all" baseline="0">
                <a:solidFill>
                  <a:schemeClr val="tx1">
                    <a:lumMod val="75000"/>
                    <a:lumOff val="25000"/>
                  </a:schemeClr>
                </a:solidFill>
                <a:latin typeface="Arial" panose="020B0604020202020204" pitchFamily="34" charset="0"/>
                <a:ea typeface="微软雅黑" panose="020B0503020204020204" pitchFamily="34" charset="-122"/>
              </a:defRPr>
            </a:lvl4pPr>
            <a:lvl5pPr>
              <a:defRPr cap="all" baseline="0">
                <a:solidFill>
                  <a:schemeClr val="tx1">
                    <a:lumMod val="75000"/>
                    <a:lumOff val="2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3"/>
            </p:custDataLst>
          </p:nvPr>
        </p:nvSpPr>
        <p:spPr>
          <a:xfrm>
            <a:off x="572400" y="4816800"/>
            <a:ext cx="53424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4"/>
            </p:custDataLst>
          </p:nvPr>
        </p:nvSpPr>
        <p:spPr>
          <a:xfrm>
            <a:off x="6253200" y="4813200"/>
            <a:ext cx="5367600" cy="781200"/>
          </a:xfrm>
        </p:spPr>
        <p:txBody>
          <a:bodyPr lIns="90000" tIns="46800" rIns="90000" bIns="46800"/>
          <a:lstStyle>
            <a:lvl1pPr>
              <a:defRPr cap="all"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7827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75000"/>
                  <a:lumOff val="25000"/>
                </a:schemeClr>
              </a:solidFill>
              <a:latin typeface="Arial" panose="020B0604020202020204" pitchFamily="34" charset="0"/>
              <a:sym typeface="+mn-ea"/>
            </a:endParaRPr>
          </a:p>
        </p:txBody>
      </p:sp>
      <p:grpSp>
        <p:nvGrpSpPr>
          <p:cNvPr id="19" name="组合 18"/>
          <p:cNvGrpSpPr/>
          <p:nvPr userDrawn="1">
            <p:custDataLst>
              <p:tags r:id="rId3"/>
            </p:custDataLst>
          </p:nvPr>
        </p:nvGrpSpPr>
        <p:grpSpPr>
          <a:xfrm rot="0">
            <a:off x="11285220" y="6017895"/>
            <a:ext cx="734695" cy="720090"/>
            <a:chOff x="11285220" y="6017894"/>
            <a:chExt cx="734695" cy="720089"/>
          </a:xfrm>
        </p:grpSpPr>
        <p:sp>
          <p:nvSpPr>
            <p:cNvPr id="23" name="椭圆 22"/>
            <p:cNvSpPr/>
            <p:nvPr>
              <p:custDataLst>
                <p:tags r:id="rId4"/>
              </p:custDataLst>
            </p:nvPr>
          </p:nvSpPr>
          <p:spPr>
            <a:xfrm>
              <a:off x="11333121" y="6101567"/>
              <a:ext cx="636404" cy="63641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椭圆 23"/>
            <p:cNvSpPr/>
            <p:nvPr>
              <p:custDataLst>
                <p:tags r:id="rId5"/>
              </p:custDataLst>
            </p:nvPr>
          </p:nvSpPr>
          <p:spPr>
            <a:xfrm>
              <a:off x="11285220" y="6017894"/>
              <a:ext cx="396275" cy="396282"/>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椭圆 24"/>
            <p:cNvSpPr/>
            <p:nvPr>
              <p:custDataLst>
                <p:tags r:id="rId6"/>
              </p:custDataLst>
            </p:nvPr>
          </p:nvSpPr>
          <p:spPr>
            <a:xfrm>
              <a:off x="11835153" y="6447459"/>
              <a:ext cx="184762" cy="184766"/>
            </a:xfrm>
            <a:prstGeom prst="ellipse">
              <a:avLst/>
            </a:prstGeom>
            <a:pattFill prst="dk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0" name="组合 19"/>
          <p:cNvGrpSpPr/>
          <p:nvPr userDrawn="1">
            <p:custDataLst>
              <p:tags r:id="rId7"/>
            </p:custDataLst>
          </p:nvPr>
        </p:nvGrpSpPr>
        <p:grpSpPr>
          <a:xfrm rot="0">
            <a:off x="98425" y="71120"/>
            <a:ext cx="878205" cy="836930"/>
            <a:chOff x="245" y="202"/>
            <a:chExt cx="1383" cy="1318"/>
          </a:xfrm>
        </p:grpSpPr>
        <p:sp>
          <p:nvSpPr>
            <p:cNvPr id="21" name="菱形 20"/>
            <p:cNvSpPr/>
            <p:nvPr>
              <p:custDataLst>
                <p:tags r:id="rId8"/>
              </p:custDataLst>
            </p:nvPr>
          </p:nvSpPr>
          <p:spPr>
            <a:xfrm rot="2760000">
              <a:off x="228" y="219"/>
              <a:ext cx="1095" cy="106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菱形 21"/>
            <p:cNvSpPr/>
            <p:nvPr>
              <p:custDataLst>
                <p:tags r:id="rId9"/>
              </p:custDataLst>
            </p:nvPr>
          </p:nvSpPr>
          <p:spPr>
            <a:xfrm rot="2760000">
              <a:off x="550" y="442"/>
              <a:ext cx="1095" cy="1061"/>
            </a:xfrm>
            <a:prstGeom prst="diamond">
              <a:avLst/>
            </a:prstGeom>
            <a:pattFill prst="ltHorz">
              <a:fgClr>
                <a:schemeClr val="accent1"/>
              </a:fgClr>
              <a:bgClr>
                <a:schemeClr val="bg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 name="标题 1"/>
          <p:cNvSpPr>
            <a:spLocks noGrp="1"/>
          </p:cNvSpPr>
          <p:nvPr>
            <p:ph type="title" hasCustomPrompt="1"/>
            <p:custDataLst>
              <p:tags r:id="rId10"/>
            </p:custDataLst>
          </p:nvPr>
        </p:nvSpPr>
        <p:spPr>
          <a:xfrm>
            <a:off x="1522800" y="1339200"/>
            <a:ext cx="9144000" cy="2386800"/>
          </a:xfrm>
        </p:spPr>
        <p:txBody>
          <a:bodyPr lIns="90000" tIns="46800" rIns="90000" bIns="46800" anchor="b"/>
          <a:lstStyle>
            <a:lvl1pPr algn="ctr">
              <a:defRPr sz="6000" baseline="0">
                <a:solidFill>
                  <a:schemeClr val="tx1">
                    <a:lumMod val="75000"/>
                    <a:lumOff val="2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1"/>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p:txBody>
          <a:bodyPr/>
          <a:lstStyle>
            <a:lvl1pPr>
              <a:defRPr baseline="0">
                <a:solidFill>
                  <a:schemeClr val="tx1">
                    <a:lumMod val="75000"/>
                    <a:lumOff val="2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3"/>
            </p:custDataLst>
          </p:nvPr>
        </p:nvSpPr>
        <p:spPr/>
        <p:txBody>
          <a:bodyPr/>
          <a:lstStyle>
            <a:lvl1pPr>
              <a:defRPr baseline="0">
                <a:solidFill>
                  <a:schemeClr val="tx1">
                    <a:lumMod val="75000"/>
                    <a:lumOff val="2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4"/>
            </p:custDataLst>
          </p:nvPr>
        </p:nvSpPr>
        <p:spPr>
          <a:xfrm>
            <a:off x="1522413" y="3862800"/>
            <a:ext cx="9144000" cy="1656000"/>
          </a:xfrm>
        </p:spPr>
        <p:txBody>
          <a:bodyPr lIns="90000" tIns="46800" rIns="90000" bIns="46800"/>
          <a:lstStyle>
            <a:lvl1pPr algn="ctr">
              <a:defRPr baseline="0">
                <a:solidFill>
                  <a:schemeClr val="tx1">
                    <a:lumMod val="75000"/>
                    <a:lumOff val="25000"/>
                  </a:schemeClr>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tags" Target="../tags/tag239.xml"/><Relationship Id="rId23" Type="http://schemas.openxmlformats.org/officeDocument/2006/relationships/tags" Target="../tags/tag238.xml"/><Relationship Id="rId22" Type="http://schemas.openxmlformats.org/officeDocument/2006/relationships/tags" Target="../tags/tag237.xml"/><Relationship Id="rId21" Type="http://schemas.openxmlformats.org/officeDocument/2006/relationships/tags" Target="../tags/tag236.xml"/><Relationship Id="rId20" Type="http://schemas.openxmlformats.org/officeDocument/2006/relationships/tags" Target="../tags/tag235.xml"/><Relationship Id="rId2" Type="http://schemas.openxmlformats.org/officeDocument/2006/relationships/slideLayout" Target="../slideLayouts/slideLayout2.xml"/><Relationship Id="rId19" Type="http://schemas.openxmlformats.org/officeDocument/2006/relationships/tags" Target="../tags/tag234.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7.xml"/><Relationship Id="rId8" Type="http://schemas.openxmlformats.org/officeDocument/2006/relationships/slideLayout" Target="../slideLayouts/slideLayout26.xml"/><Relationship Id="rId7" Type="http://schemas.openxmlformats.org/officeDocument/2006/relationships/slideLayout" Target="../slideLayouts/slideLayout25.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3" Type="http://schemas.openxmlformats.org/officeDocument/2006/relationships/slideLayout" Target="../slideLayouts/slideLayout21.xml"/><Relationship Id="rId25" Type="http://schemas.openxmlformats.org/officeDocument/2006/relationships/theme" Target="../theme/theme2.xml"/><Relationship Id="rId24" Type="http://schemas.openxmlformats.org/officeDocument/2006/relationships/tags" Target="../tags/tag478.xml"/><Relationship Id="rId23" Type="http://schemas.openxmlformats.org/officeDocument/2006/relationships/tags" Target="../tags/tag477.xml"/><Relationship Id="rId22" Type="http://schemas.openxmlformats.org/officeDocument/2006/relationships/tags" Target="../tags/tag476.xml"/><Relationship Id="rId21" Type="http://schemas.openxmlformats.org/officeDocument/2006/relationships/tags" Target="../tags/tag475.xml"/><Relationship Id="rId20" Type="http://schemas.openxmlformats.org/officeDocument/2006/relationships/tags" Target="../tags/tag474.xml"/><Relationship Id="rId2" Type="http://schemas.openxmlformats.org/officeDocument/2006/relationships/slideLayout" Target="../slideLayouts/slideLayout20.xml"/><Relationship Id="rId19" Type="http://schemas.openxmlformats.org/officeDocument/2006/relationships/tags" Target="../tags/tag473.xml"/><Relationship Id="rId18" Type="http://schemas.openxmlformats.org/officeDocument/2006/relationships/slideLayout" Target="../slideLayouts/slideLayout36.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1" Type="http://schemas.openxmlformats.org/officeDocument/2006/relationships/slideLayout" Target="../slideLayouts/slideLayout29.xml"/><Relationship Id="rId10" Type="http://schemas.openxmlformats.org/officeDocument/2006/relationships/slideLayout" Target="../slideLayouts/slideLayout28.xml"/><Relationship Id="rId1"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45.xml"/><Relationship Id="rId8" Type="http://schemas.openxmlformats.org/officeDocument/2006/relationships/slideLayout" Target="../slideLayouts/slideLayout44.xml"/><Relationship Id="rId7" Type="http://schemas.openxmlformats.org/officeDocument/2006/relationships/slideLayout" Target="../slideLayouts/slideLayout43.xml"/><Relationship Id="rId6" Type="http://schemas.openxmlformats.org/officeDocument/2006/relationships/slideLayout" Target="../slideLayouts/slideLayout42.xml"/><Relationship Id="rId5" Type="http://schemas.openxmlformats.org/officeDocument/2006/relationships/slideLayout" Target="../slideLayouts/slideLayout41.xml"/><Relationship Id="rId4" Type="http://schemas.openxmlformats.org/officeDocument/2006/relationships/slideLayout" Target="../slideLayouts/slideLayout40.xml"/><Relationship Id="rId3" Type="http://schemas.openxmlformats.org/officeDocument/2006/relationships/slideLayout" Target="../slideLayouts/slideLayout39.xml"/><Relationship Id="rId26" Type="http://schemas.openxmlformats.org/officeDocument/2006/relationships/theme" Target="../theme/theme3.xml"/><Relationship Id="rId25" Type="http://schemas.openxmlformats.org/officeDocument/2006/relationships/tags" Target="../tags/tag717.xml"/><Relationship Id="rId24" Type="http://schemas.openxmlformats.org/officeDocument/2006/relationships/tags" Target="../tags/tag716.xml"/><Relationship Id="rId23" Type="http://schemas.openxmlformats.org/officeDocument/2006/relationships/tags" Target="../tags/tag715.xml"/><Relationship Id="rId22" Type="http://schemas.openxmlformats.org/officeDocument/2006/relationships/tags" Target="../tags/tag714.xml"/><Relationship Id="rId21" Type="http://schemas.openxmlformats.org/officeDocument/2006/relationships/tags" Target="../tags/tag713.xml"/><Relationship Id="rId20" Type="http://schemas.openxmlformats.org/officeDocument/2006/relationships/tags" Target="../tags/tag712.xml"/><Relationship Id="rId2" Type="http://schemas.openxmlformats.org/officeDocument/2006/relationships/slideLayout" Target="../slideLayouts/slideLayout38.xml"/><Relationship Id="rId19" Type="http://schemas.openxmlformats.org/officeDocument/2006/relationships/slideLayout" Target="../slideLayouts/slideLayout55.xml"/><Relationship Id="rId18" Type="http://schemas.openxmlformats.org/officeDocument/2006/relationships/slideLayout" Target="../slideLayouts/slideLayout54.xml"/><Relationship Id="rId17" Type="http://schemas.openxmlformats.org/officeDocument/2006/relationships/slideLayout" Target="../slideLayouts/slideLayout53.xml"/><Relationship Id="rId16" Type="http://schemas.openxmlformats.org/officeDocument/2006/relationships/slideLayout" Target="../slideLayouts/slideLayout52.xml"/><Relationship Id="rId15" Type="http://schemas.openxmlformats.org/officeDocument/2006/relationships/slideLayout" Target="../slideLayouts/slideLayout51.xml"/><Relationship Id="rId14" Type="http://schemas.openxmlformats.org/officeDocument/2006/relationships/slideLayout" Target="../slideLayouts/slideLayout50.xml"/><Relationship Id="rId13" Type="http://schemas.openxmlformats.org/officeDocument/2006/relationships/slideLayout" Target="../slideLayouts/slideLayout49.xml"/><Relationship Id="rId12" Type="http://schemas.openxmlformats.org/officeDocument/2006/relationships/slideLayout" Target="../slideLayouts/slideLayout48.xml"/><Relationship Id="rId11" Type="http://schemas.openxmlformats.org/officeDocument/2006/relationships/slideLayout" Target="../slideLayouts/slideLayout47.xml"/><Relationship Id="rId10" Type="http://schemas.openxmlformats.org/officeDocument/2006/relationships/slideLayout" Target="../slideLayouts/slideLayout46.xml"/><Relationship Id="rId1" Type="http://schemas.openxmlformats.org/officeDocument/2006/relationships/slideLayout" Target="../slideLayouts/slideLayout37.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64.xml"/><Relationship Id="rId8" Type="http://schemas.openxmlformats.org/officeDocument/2006/relationships/slideLayout" Target="../slideLayouts/slideLayout63.xml"/><Relationship Id="rId7" Type="http://schemas.openxmlformats.org/officeDocument/2006/relationships/slideLayout" Target="../slideLayouts/slideLayout62.xml"/><Relationship Id="rId6" Type="http://schemas.openxmlformats.org/officeDocument/2006/relationships/slideLayout" Target="../slideLayouts/slideLayout61.xml"/><Relationship Id="rId5" Type="http://schemas.openxmlformats.org/officeDocument/2006/relationships/slideLayout" Target="../slideLayouts/slideLayout60.xml"/><Relationship Id="rId4" Type="http://schemas.openxmlformats.org/officeDocument/2006/relationships/slideLayout" Target="../slideLayouts/slideLayout59.xml"/><Relationship Id="rId3" Type="http://schemas.openxmlformats.org/officeDocument/2006/relationships/slideLayout" Target="../slideLayouts/slideLayout58.xml"/><Relationship Id="rId25" Type="http://schemas.openxmlformats.org/officeDocument/2006/relationships/theme" Target="../theme/theme4.xml"/><Relationship Id="rId24" Type="http://schemas.openxmlformats.org/officeDocument/2006/relationships/tags" Target="../tags/tag956.xml"/><Relationship Id="rId23" Type="http://schemas.openxmlformats.org/officeDocument/2006/relationships/tags" Target="../tags/tag955.xml"/><Relationship Id="rId22" Type="http://schemas.openxmlformats.org/officeDocument/2006/relationships/tags" Target="../tags/tag954.xml"/><Relationship Id="rId21" Type="http://schemas.openxmlformats.org/officeDocument/2006/relationships/tags" Target="../tags/tag953.xml"/><Relationship Id="rId20" Type="http://schemas.openxmlformats.org/officeDocument/2006/relationships/tags" Target="../tags/tag952.xml"/><Relationship Id="rId2" Type="http://schemas.openxmlformats.org/officeDocument/2006/relationships/slideLayout" Target="../slideLayouts/slideLayout57.xml"/><Relationship Id="rId19" Type="http://schemas.openxmlformats.org/officeDocument/2006/relationships/tags" Target="../tags/tag951.xml"/><Relationship Id="rId18" Type="http://schemas.openxmlformats.org/officeDocument/2006/relationships/slideLayout" Target="../slideLayouts/slideLayout73.xml"/><Relationship Id="rId17" Type="http://schemas.openxmlformats.org/officeDocument/2006/relationships/slideLayout" Target="../slideLayouts/slideLayout72.xml"/><Relationship Id="rId16" Type="http://schemas.openxmlformats.org/officeDocument/2006/relationships/slideLayout" Target="../slideLayouts/slideLayout71.xml"/><Relationship Id="rId15" Type="http://schemas.openxmlformats.org/officeDocument/2006/relationships/slideLayout" Target="../slideLayouts/slideLayout70.xml"/><Relationship Id="rId14" Type="http://schemas.openxmlformats.org/officeDocument/2006/relationships/slideLayout" Target="../slideLayouts/slideLayout69.xml"/><Relationship Id="rId13" Type="http://schemas.openxmlformats.org/officeDocument/2006/relationships/slideLayout" Target="../slideLayouts/slideLayout68.xml"/><Relationship Id="rId12" Type="http://schemas.openxmlformats.org/officeDocument/2006/relationships/slideLayout" Target="../slideLayouts/slideLayout67.xml"/><Relationship Id="rId11" Type="http://schemas.openxmlformats.org/officeDocument/2006/relationships/slideLayout" Target="../slideLayouts/slideLayout66.xml"/><Relationship Id="rId10" Type="http://schemas.openxmlformats.org/officeDocument/2006/relationships/slideLayout" Target="../slideLayouts/slideLayout65.xml"/><Relationship Id="rId1" Type="http://schemas.openxmlformats.org/officeDocument/2006/relationships/slideLayout" Target="../slideLayouts/slideLayout56.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82.xml"/><Relationship Id="rId8" Type="http://schemas.openxmlformats.org/officeDocument/2006/relationships/slideLayout" Target="../slideLayouts/slideLayout81.xml"/><Relationship Id="rId7" Type="http://schemas.openxmlformats.org/officeDocument/2006/relationships/slideLayout" Target="../slideLayouts/slideLayout80.xml"/><Relationship Id="rId6" Type="http://schemas.openxmlformats.org/officeDocument/2006/relationships/slideLayout" Target="../slideLayouts/slideLayout79.xml"/><Relationship Id="rId5" Type="http://schemas.openxmlformats.org/officeDocument/2006/relationships/slideLayout" Target="../slideLayouts/slideLayout78.xml"/><Relationship Id="rId4" Type="http://schemas.openxmlformats.org/officeDocument/2006/relationships/slideLayout" Target="../slideLayouts/slideLayout77.xml"/><Relationship Id="rId3" Type="http://schemas.openxmlformats.org/officeDocument/2006/relationships/slideLayout" Target="../slideLayouts/slideLayout76.xml"/><Relationship Id="rId25" Type="http://schemas.openxmlformats.org/officeDocument/2006/relationships/theme" Target="../theme/theme5.xml"/><Relationship Id="rId24" Type="http://schemas.openxmlformats.org/officeDocument/2006/relationships/tags" Target="../tags/tag1195.xml"/><Relationship Id="rId23" Type="http://schemas.openxmlformats.org/officeDocument/2006/relationships/tags" Target="../tags/tag1194.xml"/><Relationship Id="rId22" Type="http://schemas.openxmlformats.org/officeDocument/2006/relationships/tags" Target="../tags/tag1193.xml"/><Relationship Id="rId21" Type="http://schemas.openxmlformats.org/officeDocument/2006/relationships/tags" Target="../tags/tag1192.xml"/><Relationship Id="rId20" Type="http://schemas.openxmlformats.org/officeDocument/2006/relationships/tags" Target="../tags/tag1191.xml"/><Relationship Id="rId2" Type="http://schemas.openxmlformats.org/officeDocument/2006/relationships/slideLayout" Target="../slideLayouts/slideLayout75.xml"/><Relationship Id="rId19" Type="http://schemas.openxmlformats.org/officeDocument/2006/relationships/tags" Target="../tags/tag1190.xml"/><Relationship Id="rId18" Type="http://schemas.openxmlformats.org/officeDocument/2006/relationships/slideLayout" Target="../slideLayouts/slideLayout91.xml"/><Relationship Id="rId17" Type="http://schemas.openxmlformats.org/officeDocument/2006/relationships/slideLayout" Target="../slideLayouts/slideLayout90.xml"/><Relationship Id="rId16" Type="http://schemas.openxmlformats.org/officeDocument/2006/relationships/slideLayout" Target="../slideLayouts/slideLayout89.xml"/><Relationship Id="rId15" Type="http://schemas.openxmlformats.org/officeDocument/2006/relationships/slideLayout" Target="../slideLayouts/slideLayout88.xml"/><Relationship Id="rId14" Type="http://schemas.openxmlformats.org/officeDocument/2006/relationships/slideLayout" Target="../slideLayouts/slideLayout87.xml"/><Relationship Id="rId13" Type="http://schemas.openxmlformats.org/officeDocument/2006/relationships/slideLayout" Target="../slideLayouts/slideLayout86.xml"/><Relationship Id="rId12" Type="http://schemas.openxmlformats.org/officeDocument/2006/relationships/slideLayout" Target="../slideLayouts/slideLayout85.xml"/><Relationship Id="rId11" Type="http://schemas.openxmlformats.org/officeDocument/2006/relationships/slideLayout" Target="../slideLayouts/slideLayout84.xml"/><Relationship Id="rId10" Type="http://schemas.openxmlformats.org/officeDocument/2006/relationships/slideLayout" Target="../slideLayouts/slideLayout83.xml"/><Relationship Id="rId1"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1"/>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2"/>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3"/>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 id="2147483743"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1198.xml"/><Relationship Id="rId3" Type="http://schemas.openxmlformats.org/officeDocument/2006/relationships/image" Target="../media/image2.GIF"/><Relationship Id="rId2" Type="http://schemas.openxmlformats.org/officeDocument/2006/relationships/tags" Target="../tags/tag1197.xml"/><Relationship Id="rId1" Type="http://schemas.openxmlformats.org/officeDocument/2006/relationships/tags" Target="../tags/tag1196.xml"/></Relationships>
</file>

<file path=ppt/slides/_rels/slide10.xml.rels><?xml version="1.0" encoding="UTF-8" standalone="yes"?>
<Relationships xmlns="http://schemas.openxmlformats.org/package/2006/relationships"><Relationship Id="rId9" Type="http://schemas.openxmlformats.org/officeDocument/2006/relationships/tags" Target="../tags/tag1282.xml"/><Relationship Id="rId8" Type="http://schemas.openxmlformats.org/officeDocument/2006/relationships/tags" Target="../tags/tag1281.xml"/><Relationship Id="rId7" Type="http://schemas.openxmlformats.org/officeDocument/2006/relationships/tags" Target="../tags/tag1280.xml"/><Relationship Id="rId6" Type="http://schemas.openxmlformats.org/officeDocument/2006/relationships/tags" Target="../tags/tag1279.xml"/><Relationship Id="rId5" Type="http://schemas.openxmlformats.org/officeDocument/2006/relationships/tags" Target="../tags/tag1278.xml"/><Relationship Id="rId4" Type="http://schemas.openxmlformats.org/officeDocument/2006/relationships/tags" Target="../tags/tag1277.xml"/><Relationship Id="rId3" Type="http://schemas.openxmlformats.org/officeDocument/2006/relationships/tags" Target="../tags/tag1276.xml"/><Relationship Id="rId2" Type="http://schemas.openxmlformats.org/officeDocument/2006/relationships/tags" Target="../tags/tag1275.xml"/><Relationship Id="rId12" Type="http://schemas.openxmlformats.org/officeDocument/2006/relationships/slideLayout" Target="../slideLayouts/slideLayout80.xml"/><Relationship Id="rId11" Type="http://schemas.openxmlformats.org/officeDocument/2006/relationships/tags" Target="../tags/tag1284.xml"/><Relationship Id="rId10" Type="http://schemas.openxmlformats.org/officeDocument/2006/relationships/tags" Target="../tags/tag1283.xml"/><Relationship Id="rId1" Type="http://schemas.openxmlformats.org/officeDocument/2006/relationships/tags" Target="../tags/tag1274.xml"/></Relationships>
</file>

<file path=ppt/slides/_rels/slide11.xml.rels><?xml version="1.0" encoding="UTF-8" standalone="yes"?>
<Relationships xmlns="http://schemas.openxmlformats.org/package/2006/relationships"><Relationship Id="rId9" Type="http://schemas.openxmlformats.org/officeDocument/2006/relationships/tags" Target="../tags/tag1293.xml"/><Relationship Id="rId8" Type="http://schemas.openxmlformats.org/officeDocument/2006/relationships/tags" Target="../tags/tag1292.xml"/><Relationship Id="rId7" Type="http://schemas.openxmlformats.org/officeDocument/2006/relationships/tags" Target="../tags/tag1291.xml"/><Relationship Id="rId6" Type="http://schemas.openxmlformats.org/officeDocument/2006/relationships/tags" Target="../tags/tag1290.xml"/><Relationship Id="rId5" Type="http://schemas.openxmlformats.org/officeDocument/2006/relationships/tags" Target="../tags/tag1289.xml"/><Relationship Id="rId4" Type="http://schemas.openxmlformats.org/officeDocument/2006/relationships/tags" Target="../tags/tag1288.xml"/><Relationship Id="rId3" Type="http://schemas.openxmlformats.org/officeDocument/2006/relationships/tags" Target="../tags/tag1287.xml"/><Relationship Id="rId2" Type="http://schemas.openxmlformats.org/officeDocument/2006/relationships/tags" Target="../tags/tag1286.xml"/><Relationship Id="rId16" Type="http://schemas.openxmlformats.org/officeDocument/2006/relationships/slideLayout" Target="../slideLayouts/slideLayout7.xml"/><Relationship Id="rId15" Type="http://schemas.openxmlformats.org/officeDocument/2006/relationships/tags" Target="../tags/tag1299.xml"/><Relationship Id="rId14" Type="http://schemas.openxmlformats.org/officeDocument/2006/relationships/tags" Target="../tags/tag1298.xml"/><Relationship Id="rId13" Type="http://schemas.openxmlformats.org/officeDocument/2006/relationships/tags" Target="../tags/tag1297.xml"/><Relationship Id="rId12" Type="http://schemas.openxmlformats.org/officeDocument/2006/relationships/tags" Target="../tags/tag1296.xml"/><Relationship Id="rId11" Type="http://schemas.openxmlformats.org/officeDocument/2006/relationships/tags" Target="../tags/tag1295.xml"/><Relationship Id="rId10" Type="http://schemas.openxmlformats.org/officeDocument/2006/relationships/tags" Target="../tags/tag1294.xml"/><Relationship Id="rId1" Type="http://schemas.openxmlformats.org/officeDocument/2006/relationships/tags" Target="../tags/tag1285.xml"/></Relationships>
</file>

<file path=ppt/slides/_rels/slide12.xml.rels><?xml version="1.0" encoding="UTF-8" standalone="yes"?>
<Relationships xmlns="http://schemas.openxmlformats.org/package/2006/relationships"><Relationship Id="rId9" Type="http://schemas.openxmlformats.org/officeDocument/2006/relationships/tags" Target="../tags/tag1308.xml"/><Relationship Id="rId8" Type="http://schemas.openxmlformats.org/officeDocument/2006/relationships/tags" Target="../tags/tag1307.xml"/><Relationship Id="rId7" Type="http://schemas.openxmlformats.org/officeDocument/2006/relationships/tags" Target="../tags/tag1306.xml"/><Relationship Id="rId6" Type="http://schemas.openxmlformats.org/officeDocument/2006/relationships/tags" Target="../tags/tag1305.xml"/><Relationship Id="rId5" Type="http://schemas.openxmlformats.org/officeDocument/2006/relationships/tags" Target="../tags/tag1304.xml"/><Relationship Id="rId4" Type="http://schemas.openxmlformats.org/officeDocument/2006/relationships/tags" Target="../tags/tag1303.xml"/><Relationship Id="rId3" Type="http://schemas.openxmlformats.org/officeDocument/2006/relationships/tags" Target="../tags/tag1302.xml"/><Relationship Id="rId24" Type="http://schemas.openxmlformats.org/officeDocument/2006/relationships/slideLayout" Target="../slideLayouts/slideLayout80.xml"/><Relationship Id="rId23" Type="http://schemas.openxmlformats.org/officeDocument/2006/relationships/tags" Target="../tags/tag1321.xml"/><Relationship Id="rId22" Type="http://schemas.openxmlformats.org/officeDocument/2006/relationships/image" Target="../media/image10.png"/><Relationship Id="rId21" Type="http://schemas.openxmlformats.org/officeDocument/2006/relationships/tags" Target="../tags/tag1320.xml"/><Relationship Id="rId20" Type="http://schemas.openxmlformats.org/officeDocument/2006/relationships/tags" Target="../tags/tag1319.xml"/><Relationship Id="rId2" Type="http://schemas.openxmlformats.org/officeDocument/2006/relationships/tags" Target="../tags/tag1301.xml"/><Relationship Id="rId19" Type="http://schemas.openxmlformats.org/officeDocument/2006/relationships/tags" Target="../tags/tag1318.xml"/><Relationship Id="rId18" Type="http://schemas.openxmlformats.org/officeDocument/2006/relationships/tags" Target="../tags/tag1317.xml"/><Relationship Id="rId17" Type="http://schemas.openxmlformats.org/officeDocument/2006/relationships/tags" Target="../tags/tag1316.xml"/><Relationship Id="rId16" Type="http://schemas.openxmlformats.org/officeDocument/2006/relationships/tags" Target="../tags/tag1315.xml"/><Relationship Id="rId15" Type="http://schemas.openxmlformats.org/officeDocument/2006/relationships/tags" Target="../tags/tag1314.xml"/><Relationship Id="rId14" Type="http://schemas.openxmlformats.org/officeDocument/2006/relationships/tags" Target="../tags/tag1313.xml"/><Relationship Id="rId13" Type="http://schemas.openxmlformats.org/officeDocument/2006/relationships/tags" Target="../tags/tag1312.xml"/><Relationship Id="rId12" Type="http://schemas.openxmlformats.org/officeDocument/2006/relationships/tags" Target="../tags/tag1311.xml"/><Relationship Id="rId11" Type="http://schemas.openxmlformats.org/officeDocument/2006/relationships/tags" Target="../tags/tag1310.xml"/><Relationship Id="rId10" Type="http://schemas.openxmlformats.org/officeDocument/2006/relationships/tags" Target="../tags/tag1309.xml"/><Relationship Id="rId1" Type="http://schemas.openxmlformats.org/officeDocument/2006/relationships/tags" Target="../tags/tag1300.xml"/></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327.xml"/><Relationship Id="rId6" Type="http://schemas.openxmlformats.org/officeDocument/2006/relationships/image" Target="../media/image11.GIF"/><Relationship Id="rId5" Type="http://schemas.openxmlformats.org/officeDocument/2006/relationships/tags" Target="../tags/tag1326.xml"/><Relationship Id="rId4" Type="http://schemas.openxmlformats.org/officeDocument/2006/relationships/tags" Target="../tags/tag1325.xml"/><Relationship Id="rId3" Type="http://schemas.openxmlformats.org/officeDocument/2006/relationships/tags" Target="../tags/tag1324.xml"/><Relationship Id="rId2" Type="http://schemas.openxmlformats.org/officeDocument/2006/relationships/tags" Target="../tags/tag1323.xml"/><Relationship Id="rId1" Type="http://schemas.openxmlformats.org/officeDocument/2006/relationships/tags" Target="../tags/tag1322.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1332.xml"/><Relationship Id="rId5" Type="http://schemas.openxmlformats.org/officeDocument/2006/relationships/image" Target="../media/image12.png"/><Relationship Id="rId4" Type="http://schemas.openxmlformats.org/officeDocument/2006/relationships/tags" Target="../tags/tag1331.xml"/><Relationship Id="rId3" Type="http://schemas.openxmlformats.org/officeDocument/2006/relationships/tags" Target="../tags/tag1330.xml"/><Relationship Id="rId2" Type="http://schemas.openxmlformats.org/officeDocument/2006/relationships/tags" Target="../tags/tag1329.xml"/><Relationship Id="rId1" Type="http://schemas.openxmlformats.org/officeDocument/2006/relationships/tags" Target="../tags/tag1328.xml"/></Relationships>
</file>

<file path=ppt/slides/_rels/slide15.xml.rels><?xml version="1.0" encoding="UTF-8" standalone="yes"?>
<Relationships xmlns="http://schemas.openxmlformats.org/package/2006/relationships"><Relationship Id="rId9" Type="http://schemas.openxmlformats.org/officeDocument/2006/relationships/tags" Target="../tags/tag1341.xml"/><Relationship Id="rId8" Type="http://schemas.openxmlformats.org/officeDocument/2006/relationships/tags" Target="../tags/tag1340.xml"/><Relationship Id="rId7" Type="http://schemas.openxmlformats.org/officeDocument/2006/relationships/tags" Target="../tags/tag1339.xml"/><Relationship Id="rId6" Type="http://schemas.openxmlformats.org/officeDocument/2006/relationships/tags" Target="../tags/tag1338.xml"/><Relationship Id="rId5" Type="http://schemas.openxmlformats.org/officeDocument/2006/relationships/tags" Target="../tags/tag1337.xml"/><Relationship Id="rId4" Type="http://schemas.openxmlformats.org/officeDocument/2006/relationships/tags" Target="../tags/tag1336.xml"/><Relationship Id="rId3" Type="http://schemas.openxmlformats.org/officeDocument/2006/relationships/tags" Target="../tags/tag1335.xml"/><Relationship Id="rId2" Type="http://schemas.openxmlformats.org/officeDocument/2006/relationships/tags" Target="../tags/tag1334.xml"/><Relationship Id="rId11" Type="http://schemas.openxmlformats.org/officeDocument/2006/relationships/slideLayout" Target="../slideLayouts/slideLayout80.xml"/><Relationship Id="rId10" Type="http://schemas.openxmlformats.org/officeDocument/2006/relationships/tags" Target="../tags/tag1342.xml"/><Relationship Id="rId1" Type="http://schemas.openxmlformats.org/officeDocument/2006/relationships/tags" Target="../tags/tag1333.xml"/></Relationships>
</file>

<file path=ppt/slides/_rels/slide16.xml.rels><?xml version="1.0" encoding="UTF-8" standalone="yes"?>
<Relationships xmlns="http://schemas.openxmlformats.org/package/2006/relationships"><Relationship Id="rId9" Type="http://schemas.openxmlformats.org/officeDocument/2006/relationships/tags" Target="../tags/tag1349.xml"/><Relationship Id="rId8" Type="http://schemas.openxmlformats.org/officeDocument/2006/relationships/tags" Target="../tags/tag1348.xml"/><Relationship Id="rId7" Type="http://schemas.openxmlformats.org/officeDocument/2006/relationships/image" Target="../media/image14.png"/><Relationship Id="rId6" Type="http://schemas.openxmlformats.org/officeDocument/2006/relationships/tags" Target="../tags/tag1347.xml"/><Relationship Id="rId5" Type="http://schemas.openxmlformats.org/officeDocument/2006/relationships/image" Target="../media/image13.png"/><Relationship Id="rId4" Type="http://schemas.openxmlformats.org/officeDocument/2006/relationships/tags" Target="../tags/tag1346.xml"/><Relationship Id="rId3" Type="http://schemas.openxmlformats.org/officeDocument/2006/relationships/tags" Target="../tags/tag1345.xml"/><Relationship Id="rId2" Type="http://schemas.openxmlformats.org/officeDocument/2006/relationships/tags" Target="../tags/tag1344.xml"/><Relationship Id="rId10" Type="http://schemas.openxmlformats.org/officeDocument/2006/relationships/slideLayout" Target="../slideLayouts/slideLayout7.xml"/><Relationship Id="rId1" Type="http://schemas.openxmlformats.org/officeDocument/2006/relationships/tags" Target="../tags/tag1343.xml"/></Relationships>
</file>

<file path=ppt/slides/_rels/slide17.xml.rels><?xml version="1.0" encoding="UTF-8" standalone="yes"?>
<Relationships xmlns="http://schemas.openxmlformats.org/package/2006/relationships"><Relationship Id="rId9" Type="http://schemas.openxmlformats.org/officeDocument/2006/relationships/tags" Target="../tags/tag1356.xml"/><Relationship Id="rId8" Type="http://schemas.openxmlformats.org/officeDocument/2006/relationships/image" Target="../media/image16.png"/><Relationship Id="rId7" Type="http://schemas.openxmlformats.org/officeDocument/2006/relationships/image" Target="../media/image15.png"/><Relationship Id="rId6" Type="http://schemas.openxmlformats.org/officeDocument/2006/relationships/tags" Target="../tags/tag1355.xml"/><Relationship Id="rId5" Type="http://schemas.openxmlformats.org/officeDocument/2006/relationships/tags" Target="../tags/tag1354.xml"/><Relationship Id="rId4" Type="http://schemas.openxmlformats.org/officeDocument/2006/relationships/tags" Target="../tags/tag1353.xml"/><Relationship Id="rId3" Type="http://schemas.openxmlformats.org/officeDocument/2006/relationships/tags" Target="../tags/tag1352.xml"/><Relationship Id="rId2" Type="http://schemas.openxmlformats.org/officeDocument/2006/relationships/tags" Target="../tags/tag1351.xml"/><Relationship Id="rId10" Type="http://schemas.openxmlformats.org/officeDocument/2006/relationships/slideLayout" Target="../slideLayouts/slideLayout7.xml"/><Relationship Id="rId1" Type="http://schemas.openxmlformats.org/officeDocument/2006/relationships/tags" Target="../tags/tag1350.xml"/></Relationships>
</file>

<file path=ppt/slides/_rels/slide18.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362.xml"/><Relationship Id="rId6" Type="http://schemas.openxmlformats.org/officeDocument/2006/relationships/tags" Target="../tags/tag1361.xml"/><Relationship Id="rId5" Type="http://schemas.openxmlformats.org/officeDocument/2006/relationships/image" Target="../media/image17.png"/><Relationship Id="rId4" Type="http://schemas.openxmlformats.org/officeDocument/2006/relationships/tags" Target="../tags/tag1360.xml"/><Relationship Id="rId3" Type="http://schemas.openxmlformats.org/officeDocument/2006/relationships/tags" Target="../tags/tag1359.xml"/><Relationship Id="rId2" Type="http://schemas.openxmlformats.org/officeDocument/2006/relationships/tags" Target="../tags/tag1358.xml"/><Relationship Id="rId1" Type="http://schemas.openxmlformats.org/officeDocument/2006/relationships/tags" Target="../tags/tag1357.xml"/></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368.xml"/><Relationship Id="rId6" Type="http://schemas.openxmlformats.org/officeDocument/2006/relationships/image" Target="../media/image18.png"/><Relationship Id="rId5" Type="http://schemas.openxmlformats.org/officeDocument/2006/relationships/tags" Target="../tags/tag1367.xml"/><Relationship Id="rId4" Type="http://schemas.openxmlformats.org/officeDocument/2006/relationships/tags" Target="../tags/tag1366.xml"/><Relationship Id="rId3" Type="http://schemas.openxmlformats.org/officeDocument/2006/relationships/tags" Target="../tags/tag1365.xml"/><Relationship Id="rId2" Type="http://schemas.openxmlformats.org/officeDocument/2006/relationships/tags" Target="../tags/tag1364.xml"/><Relationship Id="rId1" Type="http://schemas.openxmlformats.org/officeDocument/2006/relationships/tags" Target="../tags/tag1363.xml"/></Relationships>
</file>

<file path=ppt/slides/_rels/slide2.xml.rels><?xml version="1.0" encoding="UTF-8" standalone="yes"?>
<Relationships xmlns="http://schemas.openxmlformats.org/package/2006/relationships"><Relationship Id="rId9" Type="http://schemas.openxmlformats.org/officeDocument/2006/relationships/tags" Target="../tags/tag1207.xml"/><Relationship Id="rId8" Type="http://schemas.openxmlformats.org/officeDocument/2006/relationships/tags" Target="../tags/tag1206.xml"/><Relationship Id="rId7" Type="http://schemas.openxmlformats.org/officeDocument/2006/relationships/tags" Target="../tags/tag1205.xml"/><Relationship Id="rId6" Type="http://schemas.openxmlformats.org/officeDocument/2006/relationships/tags" Target="../tags/tag1204.xml"/><Relationship Id="rId5" Type="http://schemas.openxmlformats.org/officeDocument/2006/relationships/tags" Target="../tags/tag1203.xml"/><Relationship Id="rId4" Type="http://schemas.openxmlformats.org/officeDocument/2006/relationships/tags" Target="../tags/tag1202.xml"/><Relationship Id="rId3" Type="http://schemas.openxmlformats.org/officeDocument/2006/relationships/tags" Target="../tags/tag1201.xml"/><Relationship Id="rId2" Type="http://schemas.openxmlformats.org/officeDocument/2006/relationships/tags" Target="../tags/tag1200.xml"/><Relationship Id="rId18" Type="http://schemas.openxmlformats.org/officeDocument/2006/relationships/slideLayout" Target="../slideLayouts/slideLayout80.xml"/><Relationship Id="rId17" Type="http://schemas.openxmlformats.org/officeDocument/2006/relationships/tags" Target="../tags/tag1214.xml"/><Relationship Id="rId16" Type="http://schemas.openxmlformats.org/officeDocument/2006/relationships/image" Target="../media/image3.png"/><Relationship Id="rId15" Type="http://schemas.openxmlformats.org/officeDocument/2006/relationships/tags" Target="../tags/tag1213.xml"/><Relationship Id="rId14" Type="http://schemas.openxmlformats.org/officeDocument/2006/relationships/tags" Target="../tags/tag1212.xml"/><Relationship Id="rId13" Type="http://schemas.openxmlformats.org/officeDocument/2006/relationships/tags" Target="../tags/tag1211.xml"/><Relationship Id="rId12" Type="http://schemas.openxmlformats.org/officeDocument/2006/relationships/tags" Target="../tags/tag1210.xml"/><Relationship Id="rId11" Type="http://schemas.openxmlformats.org/officeDocument/2006/relationships/tags" Target="../tags/tag1209.xml"/><Relationship Id="rId10" Type="http://schemas.openxmlformats.org/officeDocument/2006/relationships/tags" Target="../tags/tag1208.xml"/><Relationship Id="rId1" Type="http://schemas.openxmlformats.org/officeDocument/2006/relationships/tags" Target="../tags/tag1199.xml"/></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374.xml"/><Relationship Id="rId6" Type="http://schemas.openxmlformats.org/officeDocument/2006/relationships/image" Target="../media/image19.jpeg"/><Relationship Id="rId5" Type="http://schemas.openxmlformats.org/officeDocument/2006/relationships/tags" Target="../tags/tag1373.xml"/><Relationship Id="rId4" Type="http://schemas.openxmlformats.org/officeDocument/2006/relationships/tags" Target="../tags/tag1372.xml"/><Relationship Id="rId3" Type="http://schemas.openxmlformats.org/officeDocument/2006/relationships/tags" Target="../tags/tag1371.xml"/><Relationship Id="rId2" Type="http://schemas.openxmlformats.org/officeDocument/2006/relationships/tags" Target="../tags/tag1370.xml"/><Relationship Id="rId1" Type="http://schemas.openxmlformats.org/officeDocument/2006/relationships/tags" Target="../tags/tag1369.xml"/></Relationships>
</file>

<file path=ppt/slides/_rels/slide21.xml.rels><?xml version="1.0" encoding="UTF-8" standalone="yes"?>
<Relationships xmlns="http://schemas.openxmlformats.org/package/2006/relationships"><Relationship Id="rId9" Type="http://schemas.openxmlformats.org/officeDocument/2006/relationships/tags" Target="../tags/tag1383.xml"/><Relationship Id="rId8" Type="http://schemas.openxmlformats.org/officeDocument/2006/relationships/tags" Target="../tags/tag1382.xml"/><Relationship Id="rId7" Type="http://schemas.openxmlformats.org/officeDocument/2006/relationships/tags" Target="../tags/tag1381.xml"/><Relationship Id="rId6" Type="http://schemas.openxmlformats.org/officeDocument/2006/relationships/tags" Target="../tags/tag1380.xml"/><Relationship Id="rId5" Type="http://schemas.openxmlformats.org/officeDocument/2006/relationships/tags" Target="../tags/tag1379.xml"/><Relationship Id="rId4" Type="http://schemas.openxmlformats.org/officeDocument/2006/relationships/tags" Target="../tags/tag1378.xml"/><Relationship Id="rId3" Type="http://schemas.openxmlformats.org/officeDocument/2006/relationships/tags" Target="../tags/tag1377.xml"/><Relationship Id="rId2" Type="http://schemas.openxmlformats.org/officeDocument/2006/relationships/tags" Target="../tags/tag1376.xml"/><Relationship Id="rId14" Type="http://schemas.openxmlformats.org/officeDocument/2006/relationships/slideLayout" Target="../slideLayouts/slideLayout80.xml"/><Relationship Id="rId13" Type="http://schemas.openxmlformats.org/officeDocument/2006/relationships/tags" Target="../tags/tag1387.xml"/><Relationship Id="rId12" Type="http://schemas.openxmlformats.org/officeDocument/2006/relationships/tags" Target="../tags/tag1386.xml"/><Relationship Id="rId11" Type="http://schemas.openxmlformats.org/officeDocument/2006/relationships/tags" Target="../tags/tag1385.xml"/><Relationship Id="rId10" Type="http://schemas.openxmlformats.org/officeDocument/2006/relationships/tags" Target="../tags/tag1384.xml"/><Relationship Id="rId1" Type="http://schemas.openxmlformats.org/officeDocument/2006/relationships/tags" Target="../tags/tag1375.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6.xml"/><Relationship Id="rId2" Type="http://schemas.openxmlformats.org/officeDocument/2006/relationships/tags" Target="../tags/tag1389.xml"/><Relationship Id="rId1" Type="http://schemas.openxmlformats.org/officeDocument/2006/relationships/tags" Target="../tags/tag1388.xml"/></Relationships>
</file>

<file path=ppt/slides/_rels/slide3.xml.rels><?xml version="1.0" encoding="UTF-8" standalone="yes"?>
<Relationships xmlns="http://schemas.openxmlformats.org/package/2006/relationships"><Relationship Id="rId9" Type="http://schemas.openxmlformats.org/officeDocument/2006/relationships/tags" Target="../tags/tag1223.xml"/><Relationship Id="rId8" Type="http://schemas.openxmlformats.org/officeDocument/2006/relationships/tags" Target="../tags/tag1222.xml"/><Relationship Id="rId7" Type="http://schemas.openxmlformats.org/officeDocument/2006/relationships/tags" Target="../tags/tag1221.xml"/><Relationship Id="rId6" Type="http://schemas.openxmlformats.org/officeDocument/2006/relationships/tags" Target="../tags/tag1220.xml"/><Relationship Id="rId5" Type="http://schemas.openxmlformats.org/officeDocument/2006/relationships/tags" Target="../tags/tag1219.xml"/><Relationship Id="rId4" Type="http://schemas.openxmlformats.org/officeDocument/2006/relationships/tags" Target="../tags/tag1218.xml"/><Relationship Id="rId3" Type="http://schemas.openxmlformats.org/officeDocument/2006/relationships/tags" Target="../tags/tag1217.xml"/><Relationship Id="rId2" Type="http://schemas.openxmlformats.org/officeDocument/2006/relationships/tags" Target="../tags/tag1216.xml"/><Relationship Id="rId15" Type="http://schemas.openxmlformats.org/officeDocument/2006/relationships/slideLayout" Target="../slideLayouts/slideLayout24.xml"/><Relationship Id="rId14" Type="http://schemas.openxmlformats.org/officeDocument/2006/relationships/tags" Target="../tags/tag1228.xml"/><Relationship Id="rId13" Type="http://schemas.openxmlformats.org/officeDocument/2006/relationships/tags" Target="../tags/tag1227.xml"/><Relationship Id="rId12" Type="http://schemas.openxmlformats.org/officeDocument/2006/relationships/tags" Target="../tags/tag1226.xml"/><Relationship Id="rId11" Type="http://schemas.openxmlformats.org/officeDocument/2006/relationships/tags" Target="../tags/tag1225.xml"/><Relationship Id="rId10" Type="http://schemas.openxmlformats.org/officeDocument/2006/relationships/tags" Target="../tags/tag1224.xml"/><Relationship Id="rId1" Type="http://schemas.openxmlformats.org/officeDocument/2006/relationships/tags" Target="../tags/tag1215.xml"/></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43.xml"/><Relationship Id="rId7" Type="http://schemas.openxmlformats.org/officeDocument/2006/relationships/tags" Target="../tags/tag1234.xml"/><Relationship Id="rId6" Type="http://schemas.openxmlformats.org/officeDocument/2006/relationships/tags" Target="../tags/tag1233.xml"/><Relationship Id="rId5" Type="http://schemas.openxmlformats.org/officeDocument/2006/relationships/image" Target="../media/image4.jpeg"/><Relationship Id="rId4" Type="http://schemas.openxmlformats.org/officeDocument/2006/relationships/tags" Target="../tags/tag1232.xml"/><Relationship Id="rId3" Type="http://schemas.openxmlformats.org/officeDocument/2006/relationships/tags" Target="../tags/tag1231.xml"/><Relationship Id="rId2" Type="http://schemas.openxmlformats.org/officeDocument/2006/relationships/tags" Target="../tags/tag1230.xml"/><Relationship Id="rId1" Type="http://schemas.openxmlformats.org/officeDocument/2006/relationships/tags" Target="../tags/tag1229.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43.xml"/><Relationship Id="rId7" Type="http://schemas.openxmlformats.org/officeDocument/2006/relationships/tags" Target="../tags/tag1240.xml"/><Relationship Id="rId6" Type="http://schemas.openxmlformats.org/officeDocument/2006/relationships/image" Target="../media/image5.jpeg"/><Relationship Id="rId5" Type="http://schemas.openxmlformats.org/officeDocument/2006/relationships/tags" Target="../tags/tag1239.xml"/><Relationship Id="rId4" Type="http://schemas.openxmlformats.org/officeDocument/2006/relationships/tags" Target="../tags/tag1238.xml"/><Relationship Id="rId3" Type="http://schemas.openxmlformats.org/officeDocument/2006/relationships/tags" Target="../tags/tag1237.xml"/><Relationship Id="rId2" Type="http://schemas.openxmlformats.org/officeDocument/2006/relationships/tags" Target="../tags/tag1236.xml"/><Relationship Id="rId1" Type="http://schemas.openxmlformats.org/officeDocument/2006/relationships/tags" Target="../tags/tag1235.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43.xml"/><Relationship Id="rId7" Type="http://schemas.openxmlformats.org/officeDocument/2006/relationships/tags" Target="../tags/tag1246.xml"/><Relationship Id="rId6" Type="http://schemas.openxmlformats.org/officeDocument/2006/relationships/image" Target="../media/image6.jpeg"/><Relationship Id="rId5" Type="http://schemas.openxmlformats.org/officeDocument/2006/relationships/tags" Target="../tags/tag1245.xml"/><Relationship Id="rId4" Type="http://schemas.openxmlformats.org/officeDocument/2006/relationships/tags" Target="../tags/tag1244.xml"/><Relationship Id="rId3" Type="http://schemas.openxmlformats.org/officeDocument/2006/relationships/tags" Target="../tags/tag1243.xml"/><Relationship Id="rId2" Type="http://schemas.openxmlformats.org/officeDocument/2006/relationships/tags" Target="../tags/tag1242.xml"/><Relationship Id="rId1" Type="http://schemas.openxmlformats.org/officeDocument/2006/relationships/tags" Target="../tags/tag1241.xml"/></Relationships>
</file>

<file path=ppt/slides/_rels/slide7.xml.rels><?xml version="1.0" encoding="UTF-8" standalone="yes"?>
<Relationships xmlns="http://schemas.openxmlformats.org/package/2006/relationships"><Relationship Id="rId9" Type="http://schemas.openxmlformats.org/officeDocument/2006/relationships/tags" Target="../tags/tag1255.xml"/><Relationship Id="rId8" Type="http://schemas.openxmlformats.org/officeDocument/2006/relationships/tags" Target="../tags/tag1254.xml"/><Relationship Id="rId7" Type="http://schemas.openxmlformats.org/officeDocument/2006/relationships/tags" Target="../tags/tag1253.xml"/><Relationship Id="rId6" Type="http://schemas.openxmlformats.org/officeDocument/2006/relationships/tags" Target="../tags/tag1252.xml"/><Relationship Id="rId5" Type="http://schemas.openxmlformats.org/officeDocument/2006/relationships/tags" Target="../tags/tag1251.xml"/><Relationship Id="rId4" Type="http://schemas.openxmlformats.org/officeDocument/2006/relationships/tags" Target="../tags/tag1250.xml"/><Relationship Id="rId3" Type="http://schemas.openxmlformats.org/officeDocument/2006/relationships/tags" Target="../tags/tag1249.xml"/><Relationship Id="rId2" Type="http://schemas.openxmlformats.org/officeDocument/2006/relationships/tags" Target="../tags/tag1248.xml"/><Relationship Id="rId17" Type="http://schemas.openxmlformats.org/officeDocument/2006/relationships/slideLayout" Target="../slideLayouts/slideLayout80.xml"/><Relationship Id="rId16" Type="http://schemas.openxmlformats.org/officeDocument/2006/relationships/tags" Target="../tags/tag1261.xml"/><Relationship Id="rId15" Type="http://schemas.openxmlformats.org/officeDocument/2006/relationships/image" Target="../media/image7.png"/><Relationship Id="rId14" Type="http://schemas.openxmlformats.org/officeDocument/2006/relationships/tags" Target="../tags/tag1260.xml"/><Relationship Id="rId13" Type="http://schemas.openxmlformats.org/officeDocument/2006/relationships/tags" Target="../tags/tag1259.xml"/><Relationship Id="rId12" Type="http://schemas.openxmlformats.org/officeDocument/2006/relationships/tags" Target="../tags/tag1258.xml"/><Relationship Id="rId11" Type="http://schemas.openxmlformats.org/officeDocument/2006/relationships/tags" Target="../tags/tag1257.xml"/><Relationship Id="rId10" Type="http://schemas.openxmlformats.org/officeDocument/2006/relationships/tags" Target="../tags/tag1256.xml"/><Relationship Id="rId1" Type="http://schemas.openxmlformats.org/officeDocument/2006/relationships/tags" Target="../tags/tag1247.xml"/></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1266.xml"/><Relationship Id="rId5" Type="http://schemas.openxmlformats.org/officeDocument/2006/relationships/image" Target="../media/image8.GIF"/><Relationship Id="rId4" Type="http://schemas.openxmlformats.org/officeDocument/2006/relationships/tags" Target="../tags/tag1265.xml"/><Relationship Id="rId3" Type="http://schemas.openxmlformats.org/officeDocument/2006/relationships/tags" Target="../tags/tag1264.xml"/><Relationship Id="rId2" Type="http://schemas.openxmlformats.org/officeDocument/2006/relationships/tags" Target="../tags/tag1263.xml"/><Relationship Id="rId1" Type="http://schemas.openxmlformats.org/officeDocument/2006/relationships/tags" Target="../tags/tag1262.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80.xml"/><Relationship Id="rId8" Type="http://schemas.openxmlformats.org/officeDocument/2006/relationships/tags" Target="../tags/tag1273.xml"/><Relationship Id="rId7" Type="http://schemas.openxmlformats.org/officeDocument/2006/relationships/tags" Target="../tags/tag1272.xml"/><Relationship Id="rId6" Type="http://schemas.openxmlformats.org/officeDocument/2006/relationships/tags" Target="../tags/tag1271.xml"/><Relationship Id="rId5" Type="http://schemas.openxmlformats.org/officeDocument/2006/relationships/tags" Target="../tags/tag1270.xml"/><Relationship Id="rId4" Type="http://schemas.openxmlformats.org/officeDocument/2006/relationships/tags" Target="../tags/tag1269.xml"/><Relationship Id="rId3" Type="http://schemas.openxmlformats.org/officeDocument/2006/relationships/tags" Target="../tags/tag1268.xml"/><Relationship Id="rId2" Type="http://schemas.openxmlformats.org/officeDocument/2006/relationships/tags" Target="../tags/tag1267.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ctrTitle"/>
            <p:custDataLst>
              <p:tags r:id="rId1"/>
            </p:custDataLst>
          </p:nvPr>
        </p:nvSpPr>
        <p:spPr>
          <a:xfrm>
            <a:off x="1271202" y="1989008"/>
            <a:ext cx="5784850" cy="1864557"/>
          </a:xfrm>
        </p:spPr>
        <p:txBody>
          <a:bodyPr/>
          <a:p>
            <a:pPr marL="0" indent="0" algn="ctr">
              <a:lnSpc>
                <a:spcPct val="100000"/>
              </a:lnSpc>
              <a:spcBef>
                <a:spcPts val="0"/>
              </a:spcBef>
              <a:spcAft>
                <a:spcPts val="0"/>
              </a:spcAft>
              <a:buSzPct val="100000"/>
              <a:buNone/>
            </a:pPr>
            <a:r>
              <a:rPr lang="zh-CN" altLang="en-US" sz="5400" noProof="1" dirty="0">
                <a:solidFill>
                  <a:schemeClr val="accent1"/>
                </a:solidFill>
              </a:rPr>
              <a:t>冰球比赛</a:t>
            </a:r>
            <a:br>
              <a:rPr lang="zh-CN" altLang="en-US" sz="5400" noProof="1" dirty="0">
                <a:solidFill>
                  <a:schemeClr val="accent1"/>
                </a:solidFill>
              </a:rPr>
            </a:br>
            <a:r>
              <a:rPr lang="zh-CN" altLang="en-US" sz="5400" noProof="1" dirty="0">
                <a:solidFill>
                  <a:schemeClr val="accent1"/>
                </a:solidFill>
              </a:rPr>
              <a:t>管理系统</a:t>
            </a:r>
            <a:endParaRPr lang="zh-CN" altLang="en-US" sz="5400" noProof="1" dirty="0">
              <a:solidFill>
                <a:schemeClr val="accent1"/>
              </a:solidFill>
            </a:endParaRPr>
          </a:p>
        </p:txBody>
      </p:sp>
      <p:sp>
        <p:nvSpPr>
          <p:cNvPr id="7" name="副标题 6"/>
          <p:cNvSpPr>
            <a:spLocks noGrp="1"/>
          </p:cNvSpPr>
          <p:nvPr>
            <p:ph type="subTitle" idx="1"/>
            <p:custDataLst>
              <p:tags r:id="rId2"/>
            </p:custDataLst>
          </p:nvPr>
        </p:nvSpPr>
        <p:spPr/>
        <p:txBody>
          <a:bodyPr>
            <a:normAutofit fontScale="70000"/>
          </a:bodyPr>
          <a:p>
            <a:pPr marL="0" lvl="0" indent="0" algn="ctr">
              <a:lnSpc>
                <a:spcPct val="110000"/>
              </a:lnSpc>
              <a:spcBef>
                <a:spcPts val="0"/>
              </a:spcBef>
              <a:spcAft>
                <a:spcPts val="1000"/>
              </a:spcAft>
              <a:buSzPct val="100000"/>
              <a:buNone/>
            </a:pPr>
            <a:r>
              <a:rPr lang="zh-CN" altLang="en-US" dirty="0">
                <a:solidFill>
                  <a:schemeClr val="dk1">
                    <a:lumMod val="65000"/>
                    <a:lumOff val="35000"/>
                  </a:schemeClr>
                </a:solidFill>
              </a:rPr>
              <a:t>小组成员：蒋小菡、阳林、杨萱、李晓环、</a:t>
            </a:r>
            <a:endParaRPr lang="zh-CN" altLang="en-US" dirty="0">
              <a:solidFill>
                <a:schemeClr val="dk1">
                  <a:lumMod val="65000"/>
                  <a:lumOff val="35000"/>
                </a:schemeClr>
              </a:solidFill>
            </a:endParaRPr>
          </a:p>
          <a:p>
            <a:pPr marL="0" lvl="0" indent="0" algn="ctr">
              <a:lnSpc>
                <a:spcPct val="110000"/>
              </a:lnSpc>
              <a:spcBef>
                <a:spcPts val="0"/>
              </a:spcBef>
              <a:spcAft>
                <a:spcPts val="1000"/>
              </a:spcAft>
              <a:buSzPct val="100000"/>
              <a:buNone/>
            </a:pPr>
            <a:r>
              <a:rPr lang="zh-CN" altLang="en-US" dirty="0">
                <a:solidFill>
                  <a:schemeClr val="dk1">
                    <a:lumMod val="65000"/>
                    <a:lumOff val="35000"/>
                  </a:schemeClr>
                </a:solidFill>
                <a:sym typeface="+mn-ea"/>
              </a:rPr>
              <a:t>郁晓倩、</a:t>
            </a:r>
            <a:r>
              <a:rPr lang="zh-CN" altLang="en-US" dirty="0">
                <a:solidFill>
                  <a:schemeClr val="dk1">
                    <a:lumMod val="65000"/>
                    <a:lumOff val="35000"/>
                  </a:schemeClr>
                </a:solidFill>
              </a:rPr>
              <a:t>徐慧敏</a:t>
            </a:r>
            <a:endParaRPr lang="zh-CN" altLang="en-US" dirty="0">
              <a:solidFill>
                <a:schemeClr val="dk1">
                  <a:lumMod val="65000"/>
                  <a:lumOff val="35000"/>
                </a:schemeClr>
              </a:solidFill>
            </a:endParaRPr>
          </a:p>
        </p:txBody>
      </p:sp>
      <p:sp>
        <p:nvSpPr>
          <p:cNvPr id="9" name="矩形 8"/>
          <p:cNvSpPr/>
          <p:nvPr/>
        </p:nvSpPr>
        <p:spPr>
          <a:xfrm>
            <a:off x="7464425" y="621030"/>
            <a:ext cx="3960495" cy="5544185"/>
          </a:xfrm>
          <a:prstGeom prst="rect">
            <a:avLst/>
          </a:prstGeom>
          <a:gradFill>
            <a:gsLst>
              <a:gs pos="0">
                <a:schemeClr val="accent1">
                  <a:lumMod val="5000"/>
                  <a:lumOff val="95000"/>
                </a:schemeClr>
              </a:gs>
              <a:gs pos="74000">
                <a:schemeClr val="tx2">
                  <a:lumMod val="90000"/>
                </a:schemeClr>
              </a:gs>
              <a:gs pos="83000">
                <a:schemeClr val="tx2">
                  <a:lumMod val="75000"/>
                </a:schemeClr>
              </a:gs>
              <a:gs pos="100000">
                <a:schemeClr val="tx2">
                  <a:lumMod val="50000"/>
                </a:scheme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8" name="图片 7" descr="QQ图片20211224143434"/>
          <p:cNvPicPr>
            <a:picLocks noChangeAspect="1"/>
          </p:cNvPicPr>
          <p:nvPr/>
        </p:nvPicPr>
        <p:blipFill>
          <a:blip r:embed="rId3"/>
          <a:stretch>
            <a:fillRect/>
          </a:stretch>
        </p:blipFill>
        <p:spPr>
          <a:xfrm>
            <a:off x="7104380" y="621030"/>
            <a:ext cx="4324350" cy="509714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组合 17"/>
          <p:cNvGrpSpPr/>
          <p:nvPr userDrawn="1">
            <p:custDataLst>
              <p:tags r:id="rId1"/>
            </p:custDataLst>
          </p:nvPr>
        </p:nvGrpSpPr>
        <p:grpSpPr>
          <a:xfrm>
            <a:off x="11249852" y="5954355"/>
            <a:ext cx="734695" cy="720090"/>
            <a:chOff x="293370" y="5827395"/>
            <a:chExt cx="734695" cy="720090"/>
          </a:xfrm>
        </p:grpSpPr>
        <p:sp>
          <p:nvSpPr>
            <p:cNvPr id="19" name="椭圆 18"/>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0" name="椭圆 19"/>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1" name="椭圆 20"/>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12" name="矩形 11"/>
          <p:cNvSpPr/>
          <p:nvPr>
            <p:custDataLst>
              <p:tags r:id="rId5"/>
            </p:custDataLst>
          </p:nvPr>
        </p:nvSpPr>
        <p:spPr>
          <a:xfrm>
            <a:off x="582613" y="848995"/>
            <a:ext cx="11048365" cy="5523865"/>
          </a:xfrm>
          <a:prstGeom prst="rect">
            <a:avLst/>
          </a:prstGeom>
          <a:solidFill>
            <a:schemeClr val="lt1"/>
          </a:solidFill>
          <a:ln w="3492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矩形 12"/>
          <p:cNvSpPr/>
          <p:nvPr>
            <p:custDataLst>
              <p:tags r:id="rId6"/>
            </p:custDataLst>
          </p:nvPr>
        </p:nvSpPr>
        <p:spPr>
          <a:xfrm>
            <a:off x="2146935" y="469265"/>
            <a:ext cx="7919720" cy="787400"/>
          </a:xfrm>
          <a:prstGeom prst="rect">
            <a:avLst/>
          </a:prstGeom>
          <a:solidFill>
            <a:schemeClr val="accent1"/>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6" name="标题 1"/>
          <p:cNvSpPr>
            <a:spLocks noGrp="1"/>
          </p:cNvSpPr>
          <p:nvPr>
            <p:custDataLst>
              <p:tags r:id="rId7"/>
            </p:custDataLst>
          </p:nvPr>
        </p:nvSpPr>
        <p:spPr>
          <a:xfrm>
            <a:off x="2146618" y="468630"/>
            <a:ext cx="7920355" cy="788035"/>
          </a:xfrm>
          <a:prstGeom prst="rect">
            <a:avLst/>
          </a:prstGeom>
        </p:spPr>
        <p:txBody>
          <a:bodyPr vert="horz" lIns="91440" tIns="45720" rIns="91440" bIns="45720" rtlCol="0" anchor="ctr" anchorCtr="0">
            <a:normAutofit/>
          </a:bodyPr>
          <a:lst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微软雅黑" panose="020B0503020204020204" pitchFamily="34" charset="-122"/>
                <a:ea typeface="微软雅黑" panose="020B0503020204020204" pitchFamily="34" charset="-122"/>
                <a:cs typeface="+mj-cs"/>
              </a:defRPr>
            </a:lvl1pPr>
          </a:lstStyle>
          <a:p>
            <a:pPr marL="0" indent="0" algn="ctr">
              <a:lnSpc>
                <a:spcPct val="100000"/>
              </a:lnSpc>
              <a:spcBef>
                <a:spcPts val="0"/>
              </a:spcBef>
              <a:spcAft>
                <a:spcPts val="0"/>
              </a:spcAft>
              <a:buSzPct val="100000"/>
              <a:buNone/>
            </a:pPr>
            <a:r>
              <a:rPr lang="zh-CN" altLang="zh-CN" sz="4000" spc="240" dirty="0">
                <a:solidFill>
                  <a:schemeClr val="lt1"/>
                </a:solidFill>
              </a:rPr>
              <a:t>数据库逻辑结构设计</a:t>
            </a:r>
            <a:endParaRPr lang="zh-CN" altLang="zh-CN" sz="4000" spc="240" dirty="0">
              <a:solidFill>
                <a:schemeClr val="lt1"/>
              </a:solidFill>
            </a:endParaRPr>
          </a:p>
        </p:txBody>
      </p:sp>
      <p:sp>
        <p:nvSpPr>
          <p:cNvPr id="17" name="文本框 16"/>
          <p:cNvSpPr txBox="1"/>
          <p:nvPr>
            <p:custDataLst>
              <p:tags r:id="rId8"/>
            </p:custDataLst>
          </p:nvPr>
        </p:nvSpPr>
        <p:spPr>
          <a:xfrm>
            <a:off x="1040130" y="1773974"/>
            <a:ext cx="10111740" cy="3685266"/>
          </a:xfrm>
          <a:prstGeom prst="rect">
            <a:avLst/>
          </a:prstGeom>
          <a:noFill/>
        </p:spPr>
        <p:txBody>
          <a:bodyPr vert="horz" lIns="90000" tIns="46800" rIns="90000" bIns="46800" rtlCol="0" anchor="ctr">
            <a:normAutofit/>
          </a:bodyPr>
          <a:lstStyle>
            <a:lvl1pPr marL="285750" indent="-285750" fontAlgn="auto">
              <a:lnSpc>
                <a:spcPct val="150000"/>
              </a:lnSpc>
              <a:spcBef>
                <a:spcPts val="0"/>
              </a:spcBef>
              <a:spcAft>
                <a:spcPts val="800"/>
              </a:spcAft>
              <a:buFont typeface="+mj-ea"/>
              <a:buAutoNum type="ea1JpnChsDbPeriod"/>
              <a:defRPr sz="1100" u="none" strike="noStrike" cap="none" spc="150" normalizeH="0" baseline="0">
                <a:solidFill>
                  <a:schemeClr val="tx1">
                    <a:lumMod val="95000"/>
                    <a:lumOff val="5000"/>
                  </a:schemeClr>
                </a:solidFill>
                <a:uFillTx/>
                <a:latin typeface="微软雅黑 Light" panose="020B0502040204020203" pitchFamily="34" charset="-122"/>
                <a:ea typeface="微软雅黑 Light" panose="020B0502040204020203" pitchFamily="3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微软雅黑" panose="020B0503020204020204" pitchFamily="34" charset="-122"/>
                <a:ea typeface="微软雅黑" panose="020B0503020204020204" pitchFamily="3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微软雅黑" panose="020B0503020204020204" pitchFamily="34" charset="-122"/>
                <a:ea typeface="微软雅黑" panose="020B0503020204020204" pitchFamily="3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微软雅黑" panose="020B0503020204020204" pitchFamily="34" charset="-122"/>
                <a:ea typeface="微软雅黑" panose="020B0503020204020204" pitchFamily="3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微软雅黑" panose="020B0503020204020204" pitchFamily="34" charset="-122"/>
                <a:ea typeface="微软雅黑" panose="020B0503020204020204" pitchFamily="3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lvl="0" indent="0" algn="l">
              <a:lnSpc>
                <a:spcPct val="120000"/>
              </a:lnSpc>
              <a:buClr>
                <a:schemeClr val="tx1">
                  <a:lumMod val="95000"/>
                  <a:lumOff val="5000"/>
                </a:schemeClr>
              </a:buClr>
              <a:buSzPct val="100000"/>
              <a:buFont typeface="+mj-ea"/>
              <a:buNone/>
            </a:pPr>
            <a:r>
              <a:rPr lang="zh-CN" altLang="zh-CN" sz="1600" spc="18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冰球比赛管理系统E-R模型转换的关系模式及对范式的判断如下：</a:t>
            </a:r>
            <a:endParaRPr lang="zh-CN" altLang="zh-CN" sz="1600" spc="18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Aft>
                <a:spcPts val="800"/>
              </a:spcAft>
              <a:buSzPct val="100000"/>
              <a:buFont typeface="Arial" panose="020B0604020202020204" pitchFamily="34" charset="0"/>
              <a:buChar char="○"/>
            </a:pPr>
            <a:r>
              <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球员（球员姓名，性别，球队名称，球员号码，身份证号，联系方式）满足3NF；</a:t>
            </a:r>
            <a:endPar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Aft>
                <a:spcPts val="800"/>
              </a:spcAft>
              <a:buSzPct val="100000"/>
              <a:buFont typeface="Arial" panose="020B0604020202020204" pitchFamily="34" charset="0"/>
              <a:buChar char="○"/>
            </a:pPr>
            <a:r>
              <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比赛安排（比赛序号，赛事名称，比赛分组，比赛地点，比赛时长，球队1，球队2，比赛日期）满足3NF；</a:t>
            </a:r>
            <a:endPar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Aft>
                <a:spcPts val="800"/>
              </a:spcAft>
              <a:buSzPct val="100000"/>
              <a:buFont typeface="Arial" panose="020B0604020202020204" pitchFamily="34" charset="0"/>
              <a:buChar char="○"/>
            </a:pPr>
            <a:r>
              <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积分排名（比赛序号，球队名称，赛事名称，总分）满足3NF；</a:t>
            </a:r>
            <a:endPar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Aft>
                <a:spcPts val="800"/>
              </a:spcAft>
              <a:buSzPct val="100000"/>
              <a:buFont typeface="Arial" panose="020B0604020202020204" pitchFamily="34" charset="0"/>
              <a:buChar char="○"/>
            </a:pPr>
            <a:r>
              <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裁判（裁判姓名，性别，裁判级别，所属单位，联系方式）满足3NF；</a:t>
            </a:r>
            <a:endPar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Aft>
                <a:spcPts val="800"/>
              </a:spcAft>
              <a:buSzPct val="100000"/>
              <a:buFont typeface="Arial" panose="020B0604020202020204" pitchFamily="34" charset="0"/>
              <a:buChar char="○"/>
            </a:pPr>
            <a:r>
              <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球队（球队名称，所属单位，主教练，球队人数，负责人，联系方式）满足3NF；</a:t>
            </a:r>
            <a:endPar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Aft>
                <a:spcPts val="800"/>
              </a:spcAft>
              <a:buSzPct val="100000"/>
              <a:buFont typeface="Arial" panose="020B0604020202020204" pitchFamily="34" charset="0"/>
              <a:buChar char="○"/>
            </a:pPr>
            <a:r>
              <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得分统计（比赛序号，球队名称，赛事名称，得分，违规数）满足3NF；</a:t>
            </a:r>
            <a:endPar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Aft>
                <a:spcPts val="800"/>
              </a:spcAft>
              <a:buSzPct val="100000"/>
              <a:buFont typeface="Arial" panose="020B0604020202020204" pitchFamily="34" charset="0"/>
              <a:buChar char="○"/>
            </a:pPr>
            <a:r>
              <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参赛队伍（球队名称，比赛序号，赛事名称）满足3NF；</a:t>
            </a:r>
            <a:endPar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84200" lvl="1" indent="-279400" algn="l" fontAlgn="ctr">
              <a:lnSpc>
                <a:spcPct val="120000"/>
              </a:lnSpc>
              <a:spcAft>
                <a:spcPts val="800"/>
              </a:spcAft>
              <a:buSzPct val="100000"/>
              <a:buFont typeface="Arial" panose="020B0604020202020204" pitchFamily="34" charset="0"/>
              <a:buChar char="○"/>
            </a:pPr>
            <a:r>
              <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比赛裁判（裁判序号，比赛序号，裁判姓名）一个裁判只有一个裁判序号，所以存在非主属性裁判姓名对主属性的部分依赖，不满足2NF；</a:t>
            </a:r>
            <a:endParaRPr lang="zh-CN" altLang="zh-CN" sz="1400" spc="16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矩形 13"/>
          <p:cNvSpPr/>
          <p:nvPr>
            <p:custDataLst>
              <p:tags r:id="rId9"/>
            </p:custDataLst>
          </p:nvPr>
        </p:nvSpPr>
        <p:spPr>
          <a:xfrm>
            <a:off x="412115" y="2698750"/>
            <a:ext cx="330835" cy="1460500"/>
          </a:xfrm>
          <a:prstGeom prst="rect">
            <a:avLst/>
          </a:prstGeom>
          <a:solidFill>
            <a:schemeClr val="accent1">
              <a:lumMod val="75000"/>
            </a:scheme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5" name="矩形 14"/>
          <p:cNvSpPr/>
          <p:nvPr>
            <p:custDataLst>
              <p:tags r:id="rId10"/>
            </p:custDataLst>
          </p:nvPr>
        </p:nvSpPr>
        <p:spPr>
          <a:xfrm>
            <a:off x="11453495" y="2698750"/>
            <a:ext cx="330835" cy="1460500"/>
          </a:xfrm>
          <a:prstGeom prst="rect">
            <a:avLst/>
          </a:prstGeom>
          <a:solidFill>
            <a:schemeClr val="accent1">
              <a:lumMod val="75000"/>
            </a:scheme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Tree>
    <p:custDataLst>
      <p:tags r:id="rId11"/>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3" name="椭圆 2"/>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椭圆 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6" name="内容占位符 2"/>
          <p:cNvSpPr>
            <a:spLocks noGrp="1"/>
          </p:cNvSpPr>
          <p:nvPr>
            <p:ph idx="4294967295"/>
          </p:nvPr>
        </p:nvSpPr>
        <p:spPr>
          <a:xfrm>
            <a:off x="551384" y="476672"/>
            <a:ext cx="5335588" cy="866800"/>
          </a:xfrm>
        </p:spPr>
        <p:txBody>
          <a:bodyPr vert="horz" lIns="91440" tIns="45720" rIns="91440" bIns="45720" rtlCol="0">
            <a:normAutofit/>
          </a:bodyPr>
          <a:lstStyle>
            <a:lvl1pPr marL="274320" indent="-274320" algn="l" defTabSz="914400" rtl="0" eaLnBrk="1" latinLnBrk="0" hangingPunct="1">
              <a:spcBef>
                <a:spcPct val="20000"/>
              </a:spcBef>
              <a:buClr>
                <a:schemeClr val="accent1"/>
              </a:buClr>
              <a:buSzPct val="100000"/>
              <a:buFont typeface="Symbol" panose="05050102010706020507" pitchFamily="18" charset="2"/>
              <a:buChar char=""/>
              <a:defRPr sz="2000" kern="1200">
                <a:solidFill>
                  <a:schemeClr val="tx2"/>
                </a:solidFill>
                <a:latin typeface="+mn-lt"/>
                <a:ea typeface="+mn-ea"/>
                <a:cs typeface="+mn-cs"/>
              </a:defRPr>
            </a:lvl1pPr>
            <a:lvl2pPr marL="576580" indent="-274320" algn="l" defTabSz="914400" rtl="0" eaLnBrk="1" latinLnBrk="0" hangingPunct="1">
              <a:spcBef>
                <a:spcPct val="20000"/>
              </a:spcBef>
              <a:buClr>
                <a:schemeClr val="accent1"/>
              </a:buClr>
              <a:buSzPct val="100000"/>
              <a:buFont typeface="Symbol" panose="05050102010706020507" pitchFamily="18" charset="2"/>
              <a:buChar char=""/>
              <a:defRPr sz="1800" kern="1200">
                <a:solidFill>
                  <a:schemeClr val="tx2"/>
                </a:solidFill>
                <a:latin typeface="+mn-lt"/>
                <a:ea typeface="+mn-ea"/>
                <a:cs typeface="+mn-cs"/>
              </a:defRPr>
            </a:lvl2pPr>
            <a:lvl3pPr marL="855980" indent="-228600" algn="l" defTabSz="914400" rtl="0" eaLnBrk="1" latinLnBrk="0" hangingPunct="1">
              <a:spcBef>
                <a:spcPct val="20000"/>
              </a:spcBef>
              <a:buClr>
                <a:schemeClr val="accent1"/>
              </a:buClr>
              <a:buSzPct val="100000"/>
              <a:buFont typeface="Symbol" panose="05050102010706020507" pitchFamily="18" charset="2"/>
              <a:buChar char=""/>
              <a:defRPr sz="16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anose="05050102010706020507" pitchFamily="18" charset="2"/>
              <a:buChar char=""/>
              <a:defRPr sz="14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anose="05050102010706020507" pitchFamily="18" charset="2"/>
              <a:buChar char=""/>
              <a:defRPr sz="1400" kern="1200">
                <a:solidFill>
                  <a:schemeClr val="tx2"/>
                </a:solidFill>
                <a:latin typeface="+mn-lt"/>
                <a:ea typeface="+mn-ea"/>
                <a:cs typeface="+mn-cs"/>
              </a:defRPr>
            </a:lvl5pPr>
            <a:lvl6pPr marL="178308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9pPr>
          </a:lstStyle>
          <a:p>
            <a:pPr lvl="0" algn="l">
              <a:buSzTx/>
            </a:pPr>
            <a:r>
              <a:rPr lang="zh-CN" altLang="zh-CN" sz="2800" kern="100" dirty="0">
                <a:solidFill>
                  <a:schemeClr val="accent1"/>
                </a:solidFill>
                <a:effectLst/>
                <a:latin typeface="微软雅黑" panose="020B0503020204020204" pitchFamily="34" charset="-122"/>
                <a:ea typeface="微软雅黑" panose="020B0503020204020204" pitchFamily="34" charset="-122"/>
                <a:cs typeface="Times New Roman" panose="02020603050405020304" pitchFamily="18" charset="0"/>
                <a:sym typeface="+mn-ea"/>
              </a:rPr>
              <a:t>数据库物理结构设计</a:t>
            </a:r>
            <a:endParaRPr lang="zh-CN" altLang="zh-CN" sz="2800" kern="100" dirty="0">
              <a:solidFill>
                <a:schemeClr val="accent1"/>
              </a:solidFill>
              <a:effectLst/>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graphicFrame>
        <p:nvGraphicFramePr>
          <p:cNvPr id="12" name="表格 11"/>
          <p:cNvGraphicFramePr>
            <a:graphicFrameLocks noGrp="1"/>
          </p:cNvGraphicFramePr>
          <p:nvPr/>
        </p:nvGraphicFramePr>
        <p:xfrm>
          <a:off x="475502" y="5186504"/>
          <a:ext cx="5411470" cy="864096"/>
        </p:xfrm>
        <a:graphic>
          <a:graphicData uri="http://schemas.openxmlformats.org/drawingml/2006/table">
            <a:tbl>
              <a:tblPr firstRow="1" firstCol="1" bandRow="1">
                <a:tableStyleId>{5C22544A-7EE6-4342-B048-85BDC9FD1C3A}</a:tableStyleId>
              </a:tblPr>
              <a:tblGrid>
                <a:gridCol w="1352550"/>
                <a:gridCol w="1352550"/>
                <a:gridCol w="1353185"/>
                <a:gridCol w="1353185"/>
              </a:tblGrid>
              <a:tr h="216024">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属性列名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数据类型</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允许空值</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码</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216024">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裁判序号</a:t>
                      </a:r>
                      <a:endParaRPr lang="zh-CN"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216024">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比赛序号</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216024">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裁判姓名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否</a:t>
                      </a:r>
                      <a:endParaRPr lang="zh-CN"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外键</a:t>
                      </a:r>
                      <a:endParaRPr lang="zh-CN"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bl>
          </a:graphicData>
        </a:graphic>
      </p:graphicFrame>
      <p:graphicFrame>
        <p:nvGraphicFramePr>
          <p:cNvPr id="14" name="表格 13"/>
          <p:cNvGraphicFramePr>
            <a:graphicFrameLocks noGrp="1"/>
          </p:cNvGraphicFramePr>
          <p:nvPr/>
        </p:nvGraphicFramePr>
        <p:xfrm>
          <a:off x="6524055" y="863398"/>
          <a:ext cx="5411470" cy="1463040"/>
        </p:xfrm>
        <a:graphic>
          <a:graphicData uri="http://schemas.openxmlformats.org/drawingml/2006/table">
            <a:tbl>
              <a:tblPr firstRow="1" firstCol="1" bandRow="1">
                <a:tableStyleId>{5C22544A-7EE6-4342-B048-85BDC9FD1C3A}</a:tableStyleId>
              </a:tblPr>
              <a:tblGrid>
                <a:gridCol w="1352550"/>
                <a:gridCol w="1352550"/>
                <a:gridCol w="1353185"/>
                <a:gridCol w="1353185"/>
              </a:tblGrid>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属性列名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数据类型</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允许空值</a:t>
                      </a:r>
                      <a:endParaRPr lang="zh-CN"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码</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球员姓名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err="1">
                          <a:effectLst/>
                          <a:latin typeface="微软雅黑" panose="020B0503020204020204" pitchFamily="34" charset="-122"/>
                          <a:ea typeface="微软雅黑" panose="020B0503020204020204" pitchFamily="34" charset="-122"/>
                        </a:rPr>
                        <a:t>nchar</a:t>
                      </a:r>
                      <a:r>
                        <a:rPr lang="en-US" sz="1200" kern="100" dirty="0">
                          <a:effectLst/>
                          <a:latin typeface="微软雅黑" panose="020B0503020204020204" pitchFamily="34" charset="-122"/>
                          <a:ea typeface="微软雅黑" panose="020B0503020204020204" pitchFamily="34" charset="-122"/>
                        </a:rPr>
                        <a:t>(50)</a:t>
                      </a:r>
                      <a:endParaRPr lang="zh-CN" sz="105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性别</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所属球队</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球员号码</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身份证号</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联系方式</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位置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a:effectLst/>
                          <a:latin typeface="微软雅黑" panose="020B0503020204020204" pitchFamily="34" charset="-122"/>
                          <a:ea typeface="微软雅黑" panose="020B0503020204020204" pitchFamily="34" charset="-122"/>
                        </a:rPr>
                        <a:t> </a:t>
                      </a:r>
                      <a:endParaRPr lang="en-US"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bl>
          </a:graphicData>
        </a:graphic>
      </p:graphicFrame>
      <p:graphicFrame>
        <p:nvGraphicFramePr>
          <p:cNvPr id="15" name="表格 14"/>
          <p:cNvGraphicFramePr>
            <a:graphicFrameLocks noGrp="1"/>
          </p:cNvGraphicFramePr>
          <p:nvPr/>
        </p:nvGraphicFramePr>
        <p:xfrm>
          <a:off x="6524055" y="2569342"/>
          <a:ext cx="5411470" cy="1645920"/>
        </p:xfrm>
        <a:graphic>
          <a:graphicData uri="http://schemas.openxmlformats.org/drawingml/2006/table">
            <a:tbl>
              <a:tblPr firstRow="1" firstCol="1" bandRow="1">
                <a:tableStyleId>{5C22544A-7EE6-4342-B048-85BDC9FD1C3A}</a:tableStyleId>
              </a:tblPr>
              <a:tblGrid>
                <a:gridCol w="1352550"/>
                <a:gridCol w="1352550"/>
                <a:gridCol w="1353185"/>
                <a:gridCol w="1353185"/>
              </a:tblGrid>
              <a:tr h="0">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属性列名</a:t>
                      </a:r>
                      <a:endParaRPr lang="zh-CN"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数据类型</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允许空值</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码</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比赛序号</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err="1">
                          <a:effectLst/>
                          <a:latin typeface="微软雅黑" panose="020B0503020204020204" pitchFamily="34" charset="-122"/>
                          <a:ea typeface="微软雅黑" panose="020B0503020204020204" pitchFamily="34" charset="-122"/>
                        </a:rPr>
                        <a:t>nchar</a:t>
                      </a:r>
                      <a:r>
                        <a:rPr lang="en-US" sz="1200" kern="100" dirty="0">
                          <a:effectLst/>
                          <a:latin typeface="微软雅黑" panose="020B0503020204020204" pitchFamily="34" charset="-122"/>
                          <a:ea typeface="微软雅黑" panose="020B0503020204020204" pitchFamily="34" charset="-122"/>
                        </a:rPr>
                        <a:t>(50)</a:t>
                      </a:r>
                      <a:endParaRPr lang="zh-CN" sz="105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赛事名称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err="1">
                          <a:effectLst/>
                          <a:latin typeface="微软雅黑" panose="020B0503020204020204" pitchFamily="34" charset="-122"/>
                          <a:ea typeface="微软雅黑" panose="020B0503020204020204" pitchFamily="34" charset="-122"/>
                        </a:rPr>
                        <a:t>nchar</a:t>
                      </a:r>
                      <a:r>
                        <a:rPr lang="en-US" sz="1200" kern="100" dirty="0">
                          <a:effectLst/>
                          <a:latin typeface="微软雅黑" panose="020B0503020204020204" pitchFamily="34" charset="-122"/>
                          <a:ea typeface="微软雅黑" panose="020B0503020204020204" pitchFamily="34" charset="-122"/>
                        </a:rPr>
                        <a:t>(50)</a:t>
                      </a:r>
                      <a:endParaRPr lang="zh-CN" sz="105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外键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比赛分组</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比赛地点</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比赛时长</a:t>
                      </a:r>
                      <a:endParaRPr lang="zh-CN"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cs typeface="微软雅黑" panose="020B0503020204020204" pitchFamily="34" charset="-122"/>
                        </a:rPr>
                        <a:t>球队</a:t>
                      </a:r>
                      <a:r>
                        <a:rPr lang="en-US" sz="1200" kern="100">
                          <a:effectLst/>
                          <a:latin typeface="微软雅黑" panose="020B0503020204020204" pitchFamily="34" charset="-122"/>
                          <a:ea typeface="微软雅黑" panose="020B0503020204020204" pitchFamily="34" charset="-122"/>
                          <a:cs typeface="微软雅黑" panose="020B0503020204020204" pitchFamily="34" charset="-122"/>
                        </a:rPr>
                        <a:t>1</a:t>
                      </a:r>
                      <a:endParaRPr lang="zh-CN" sz="1050" kern="100">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cs typeface="微软雅黑" panose="020B0503020204020204" pitchFamily="34" charset="-122"/>
                        </a:rPr>
                        <a:t>球队</a:t>
                      </a:r>
                      <a:r>
                        <a:rPr lang="en-US" sz="1200" kern="100" dirty="0">
                          <a:effectLst/>
                          <a:latin typeface="微软雅黑" panose="020B0503020204020204" pitchFamily="34" charset="-122"/>
                          <a:ea typeface="微软雅黑" panose="020B0503020204020204" pitchFamily="34" charset="-122"/>
                          <a:cs typeface="微软雅黑" panose="020B0503020204020204" pitchFamily="34" charset="-122"/>
                        </a:rPr>
                        <a:t>2</a:t>
                      </a:r>
                      <a:endParaRPr lang="zh-CN" sz="1050" kern="100" dirty="0">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比赛日期</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Date</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a:effectLst/>
                          <a:latin typeface="微软雅黑" panose="020B0503020204020204" pitchFamily="34" charset="-122"/>
                          <a:ea typeface="微软雅黑" panose="020B0503020204020204" pitchFamily="34" charset="-122"/>
                        </a:rPr>
                        <a:t> </a:t>
                      </a:r>
                      <a:endParaRPr lang="en-US"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bl>
          </a:graphicData>
        </a:graphic>
      </p:graphicFrame>
      <p:graphicFrame>
        <p:nvGraphicFramePr>
          <p:cNvPr id="16" name="表格 15"/>
          <p:cNvGraphicFramePr>
            <a:graphicFrameLocks noGrp="1"/>
          </p:cNvGraphicFramePr>
          <p:nvPr/>
        </p:nvGraphicFramePr>
        <p:xfrm>
          <a:off x="6524055" y="4423872"/>
          <a:ext cx="5411470" cy="1097280"/>
        </p:xfrm>
        <a:graphic>
          <a:graphicData uri="http://schemas.openxmlformats.org/drawingml/2006/table">
            <a:tbl>
              <a:tblPr firstRow="1" firstCol="1" bandRow="1">
                <a:tableStyleId>{5C22544A-7EE6-4342-B048-85BDC9FD1C3A}</a:tableStyleId>
              </a:tblPr>
              <a:tblGrid>
                <a:gridCol w="1352550"/>
                <a:gridCol w="1352550"/>
                <a:gridCol w="1353185"/>
                <a:gridCol w="1353185"/>
              </a:tblGrid>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属性列名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数据类型</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允许空值</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码</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比赛序号</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赛事名称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球队名称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err="1">
                          <a:effectLst/>
                          <a:latin typeface="微软雅黑" panose="020B0503020204020204" pitchFamily="34" charset="-122"/>
                          <a:ea typeface="微软雅黑" panose="020B0503020204020204" pitchFamily="34" charset="-122"/>
                        </a:rPr>
                        <a:t>nchar</a:t>
                      </a:r>
                      <a:r>
                        <a:rPr lang="en-US" sz="1200" kern="100" dirty="0">
                          <a:effectLst/>
                          <a:latin typeface="微软雅黑" panose="020B0503020204020204" pitchFamily="34" charset="-122"/>
                          <a:ea typeface="微软雅黑" panose="020B0503020204020204" pitchFamily="34" charset="-122"/>
                        </a:rPr>
                        <a:t>(50)</a:t>
                      </a:r>
                      <a:endParaRPr lang="zh-CN" sz="105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违规数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得分</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a:effectLst/>
                          <a:latin typeface="微软雅黑" panose="020B0503020204020204" pitchFamily="34" charset="-122"/>
                          <a:ea typeface="微软雅黑" panose="020B0503020204020204" pitchFamily="34" charset="-122"/>
                        </a:rPr>
                        <a:t> </a:t>
                      </a:r>
                      <a:endParaRPr lang="en-US"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bl>
          </a:graphicData>
        </a:graphic>
      </p:graphicFrame>
      <p:graphicFrame>
        <p:nvGraphicFramePr>
          <p:cNvPr id="19" name="表格 18"/>
          <p:cNvGraphicFramePr>
            <a:graphicFrameLocks noGrp="1"/>
          </p:cNvGraphicFramePr>
          <p:nvPr>
            <p:custDataLst>
              <p:tags r:id="rId5"/>
            </p:custDataLst>
          </p:nvPr>
        </p:nvGraphicFramePr>
        <p:xfrm>
          <a:off x="481924" y="1339145"/>
          <a:ext cx="5411470" cy="1280160"/>
        </p:xfrm>
        <a:graphic>
          <a:graphicData uri="http://schemas.openxmlformats.org/drawingml/2006/table">
            <a:tbl>
              <a:tblPr firstRow="1" firstCol="1" bandRow="1">
                <a:tableStyleId>{5C22544A-7EE6-4342-B048-85BDC9FD1C3A}</a:tableStyleId>
              </a:tblPr>
              <a:tblGrid>
                <a:gridCol w="1352550"/>
                <a:gridCol w="1352550"/>
                <a:gridCol w="1353185"/>
                <a:gridCol w="1353185"/>
              </a:tblGrid>
              <a:tr h="0">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属性列名</a:t>
                      </a:r>
                      <a:endParaRPr lang="zh-CN"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数据类型</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允许空值</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码</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球队名称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所属单位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主教练</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球队人数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负责人</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dirty="0">
                          <a:effectLst/>
                          <a:latin typeface="微软雅黑" panose="020B0503020204020204" pitchFamily="34" charset="-122"/>
                          <a:ea typeface="微软雅黑" panose="020B0503020204020204" pitchFamily="34" charset="-122"/>
                        </a:rPr>
                        <a:t>联系方式</a:t>
                      </a:r>
                      <a:endParaRPr lang="zh-CN"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a:effectLst/>
                          <a:latin typeface="微软雅黑" panose="020B0503020204020204" pitchFamily="34" charset="-122"/>
                          <a:ea typeface="微软雅黑" panose="020B0503020204020204" pitchFamily="34" charset="-122"/>
                        </a:rPr>
                        <a:t> </a:t>
                      </a:r>
                      <a:endParaRPr lang="en-US"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bl>
          </a:graphicData>
        </a:graphic>
      </p:graphicFrame>
      <p:sp>
        <p:nvSpPr>
          <p:cNvPr id="20" name="Rectangle 3"/>
          <p:cNvSpPr>
            <a:spLocks noChangeArrowheads="1"/>
          </p:cNvSpPr>
          <p:nvPr>
            <p:custDataLst>
              <p:tags r:id="rId6"/>
            </p:custDataLst>
          </p:nvPr>
        </p:nvSpPr>
        <p:spPr bwMode="auto">
          <a:xfrm>
            <a:off x="3390900" y="3367088"/>
            <a:ext cx="309880"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solidFill>
                <a:schemeClr val="dk1"/>
              </a:solidFill>
              <a:latin typeface="微软雅黑" panose="020B0503020204020204" pitchFamily="34" charset="-122"/>
              <a:ea typeface="微软雅黑" panose="020B0503020204020204" pitchFamily="34" charset="-122"/>
            </a:endParaRPr>
          </a:p>
        </p:txBody>
      </p:sp>
      <p:graphicFrame>
        <p:nvGraphicFramePr>
          <p:cNvPr id="21" name="表格 20"/>
          <p:cNvGraphicFramePr>
            <a:graphicFrameLocks noGrp="1"/>
          </p:cNvGraphicFramePr>
          <p:nvPr/>
        </p:nvGraphicFramePr>
        <p:xfrm>
          <a:off x="483042" y="2806141"/>
          <a:ext cx="5411470" cy="914400"/>
        </p:xfrm>
        <a:graphic>
          <a:graphicData uri="http://schemas.openxmlformats.org/drawingml/2006/table">
            <a:tbl>
              <a:tblPr firstRow="1" firstCol="1" bandRow="1">
                <a:tableStyleId>{5C22544A-7EE6-4342-B048-85BDC9FD1C3A}</a:tableStyleId>
              </a:tblPr>
              <a:tblGrid>
                <a:gridCol w="1352550"/>
                <a:gridCol w="1352550"/>
                <a:gridCol w="1353185"/>
                <a:gridCol w="1353185"/>
              </a:tblGrid>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属性列名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数据类型</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允许空值</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码</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比赛序号</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球队名称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赛事名称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总分</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是</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a:effectLst/>
                          <a:latin typeface="微软雅黑" panose="020B0503020204020204" pitchFamily="34" charset="-122"/>
                          <a:ea typeface="微软雅黑" panose="020B0503020204020204" pitchFamily="34" charset="-122"/>
                        </a:rPr>
                        <a:t> </a:t>
                      </a:r>
                      <a:endParaRPr lang="en-US"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bl>
          </a:graphicData>
        </a:graphic>
      </p:graphicFrame>
      <p:graphicFrame>
        <p:nvGraphicFramePr>
          <p:cNvPr id="22" name="表格 21"/>
          <p:cNvGraphicFramePr>
            <a:graphicFrameLocks noGrp="1"/>
          </p:cNvGraphicFramePr>
          <p:nvPr/>
        </p:nvGraphicFramePr>
        <p:xfrm>
          <a:off x="503060" y="3934531"/>
          <a:ext cx="5411470" cy="1097280"/>
        </p:xfrm>
        <a:graphic>
          <a:graphicData uri="http://schemas.openxmlformats.org/drawingml/2006/table">
            <a:tbl>
              <a:tblPr firstRow="1" firstCol="1" bandRow="1">
                <a:tableStyleId>{5C22544A-7EE6-4342-B048-85BDC9FD1C3A}</a:tableStyleId>
              </a:tblPr>
              <a:tblGrid>
                <a:gridCol w="1352550"/>
                <a:gridCol w="1352550"/>
                <a:gridCol w="1353185"/>
                <a:gridCol w="1353185"/>
              </a:tblGrid>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属性列名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数据类型</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允许空值</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码</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裁判姓名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性别</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裁判级别</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所属单位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 </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联系方式</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a:effectLst/>
                          <a:latin typeface="微软雅黑" panose="020B0503020204020204" pitchFamily="34" charset="-122"/>
                          <a:ea typeface="微软雅黑" panose="020B0503020204020204" pitchFamily="34" charset="-122"/>
                        </a:rPr>
                        <a:t> </a:t>
                      </a:r>
                      <a:endParaRPr lang="en-US"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bl>
          </a:graphicData>
        </a:graphic>
      </p:graphicFrame>
      <p:graphicFrame>
        <p:nvGraphicFramePr>
          <p:cNvPr id="23" name="表格 22"/>
          <p:cNvGraphicFramePr>
            <a:graphicFrameLocks noGrp="1"/>
          </p:cNvGraphicFramePr>
          <p:nvPr/>
        </p:nvGraphicFramePr>
        <p:xfrm>
          <a:off x="6524055" y="5729762"/>
          <a:ext cx="5411470" cy="731520"/>
        </p:xfrm>
        <a:graphic>
          <a:graphicData uri="http://schemas.openxmlformats.org/drawingml/2006/table">
            <a:tbl>
              <a:tblPr firstRow="1" firstCol="1" bandRow="1">
                <a:tableStyleId>{5C22544A-7EE6-4342-B048-85BDC9FD1C3A}</a:tableStyleId>
              </a:tblPr>
              <a:tblGrid>
                <a:gridCol w="1352550"/>
                <a:gridCol w="1352550"/>
                <a:gridCol w="1353185"/>
                <a:gridCol w="1353185"/>
              </a:tblGrid>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属性列名</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数据类型</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允许空值</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码</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球队名称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比赛序号</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主键</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r h="0">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赛事名称</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a:effectLst/>
                          <a:latin typeface="微软雅黑" panose="020B0503020204020204" pitchFamily="34" charset="-122"/>
                          <a:ea typeface="微软雅黑" panose="020B0503020204020204" pitchFamily="34" charset="-122"/>
                        </a:rPr>
                        <a:t>nchar(50)</a:t>
                      </a:r>
                      <a:endParaRPr lang="en-US"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zh-CN" sz="1200" kern="100">
                          <a:effectLst/>
                          <a:latin typeface="微软雅黑" panose="020B0503020204020204" pitchFamily="34" charset="-122"/>
                          <a:ea typeface="微软雅黑" panose="020B0503020204020204" pitchFamily="34" charset="-122"/>
                        </a:rPr>
                        <a:t>否</a:t>
                      </a:r>
                      <a:endParaRPr lang="zh-CN" sz="1200" kern="10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c>
                  <a:txBody>
                    <a:bodyPr/>
                    <a:lstStyle/>
                    <a:p>
                      <a:pPr algn="ctr">
                        <a:spcAft>
                          <a:spcPts val="0"/>
                        </a:spcAft>
                      </a:pPr>
                      <a:r>
                        <a:rPr lang="en-US" sz="1200" kern="100" dirty="0">
                          <a:effectLst/>
                          <a:latin typeface="微软雅黑" panose="020B0503020204020204" pitchFamily="34" charset="-122"/>
                          <a:ea typeface="微软雅黑" panose="020B0503020204020204" pitchFamily="34" charset="-122"/>
                        </a:rPr>
                        <a:t> </a:t>
                      </a:r>
                      <a:endParaRPr lang="en-US" sz="12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tc>
              </a:tr>
            </a:tbl>
          </a:graphicData>
        </a:graphic>
      </p:graphicFrame>
      <p:sp>
        <p:nvSpPr>
          <p:cNvPr id="24" name="文本框 23"/>
          <p:cNvSpPr txBox="1"/>
          <p:nvPr>
            <p:custDataLst>
              <p:tags r:id="rId7"/>
            </p:custDataLst>
          </p:nvPr>
        </p:nvSpPr>
        <p:spPr>
          <a:xfrm>
            <a:off x="46425" y="1462876"/>
            <a:ext cx="428625" cy="1106483"/>
          </a:xfrm>
          <a:prstGeom prst="rect">
            <a:avLst/>
          </a:prstGeom>
          <a:noFill/>
        </p:spPr>
        <p:txBody>
          <a:bodyPr vert="eaVert" wrap="square" rtlCol="0">
            <a:spAutoFit/>
          </a:bodyPr>
          <a:lstStyle/>
          <a:p>
            <a:r>
              <a:rPr lang="zh-CN" altLang="en-US" sz="1600" dirty="0">
                <a:solidFill>
                  <a:schemeClr val="dk1"/>
                </a:solidFill>
                <a:latin typeface="微软雅黑" panose="020B0503020204020204" pitchFamily="34" charset="-122"/>
                <a:ea typeface="微软雅黑" panose="020B0503020204020204" pitchFamily="34" charset="-122"/>
              </a:rPr>
              <a:t>球队表</a:t>
            </a:r>
            <a:endParaRPr lang="zh-CN" altLang="en-US" sz="1600" dirty="0">
              <a:solidFill>
                <a:schemeClr val="dk1"/>
              </a:solidFill>
              <a:latin typeface="微软雅黑" panose="020B0503020204020204" pitchFamily="34" charset="-122"/>
              <a:ea typeface="微软雅黑" panose="020B0503020204020204" pitchFamily="34" charset="-122"/>
            </a:endParaRPr>
          </a:p>
        </p:txBody>
      </p:sp>
      <p:sp>
        <p:nvSpPr>
          <p:cNvPr id="25" name="文本框 24"/>
          <p:cNvSpPr txBox="1"/>
          <p:nvPr>
            <p:custDataLst>
              <p:tags r:id="rId8"/>
            </p:custDataLst>
          </p:nvPr>
        </p:nvSpPr>
        <p:spPr>
          <a:xfrm>
            <a:off x="6024792" y="2636912"/>
            <a:ext cx="459740" cy="1728192"/>
          </a:xfrm>
          <a:prstGeom prst="rect">
            <a:avLst/>
          </a:prstGeom>
          <a:noFill/>
        </p:spPr>
        <p:txBody>
          <a:bodyPr vert="eaVert" wrap="squar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比赛安排表</a:t>
            </a:r>
            <a:endParaRPr lang="zh-CN" altLang="en-US" dirty="0">
              <a:solidFill>
                <a:schemeClr val="dk1"/>
              </a:solidFill>
              <a:latin typeface="微软雅黑" panose="020B0503020204020204" pitchFamily="34" charset="-122"/>
              <a:ea typeface="微软雅黑" panose="020B0503020204020204" pitchFamily="34" charset="-122"/>
            </a:endParaRPr>
          </a:p>
        </p:txBody>
      </p:sp>
      <p:sp>
        <p:nvSpPr>
          <p:cNvPr id="26" name="文本框 25"/>
          <p:cNvSpPr txBox="1"/>
          <p:nvPr>
            <p:custDataLst>
              <p:tags r:id="rId9"/>
            </p:custDataLst>
          </p:nvPr>
        </p:nvSpPr>
        <p:spPr>
          <a:xfrm>
            <a:off x="6024792" y="1175111"/>
            <a:ext cx="459740" cy="1250436"/>
          </a:xfrm>
          <a:prstGeom prst="rect">
            <a:avLst/>
          </a:prstGeom>
          <a:noFill/>
        </p:spPr>
        <p:txBody>
          <a:bodyPr vert="eaVert" wrap="squar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球员表</a:t>
            </a:r>
            <a:endParaRPr lang="zh-CN" altLang="en-US" dirty="0">
              <a:solidFill>
                <a:schemeClr val="dk1"/>
              </a:solidFill>
              <a:latin typeface="微软雅黑" panose="020B0503020204020204" pitchFamily="34" charset="-122"/>
              <a:ea typeface="微软雅黑" panose="020B0503020204020204" pitchFamily="34" charset="-122"/>
            </a:endParaRPr>
          </a:p>
        </p:txBody>
      </p:sp>
      <p:sp>
        <p:nvSpPr>
          <p:cNvPr id="27" name="文本框 26"/>
          <p:cNvSpPr txBox="1"/>
          <p:nvPr>
            <p:custDataLst>
              <p:tags r:id="rId10"/>
            </p:custDataLst>
          </p:nvPr>
        </p:nvSpPr>
        <p:spPr>
          <a:xfrm>
            <a:off x="91643" y="5031810"/>
            <a:ext cx="459740" cy="1925582"/>
          </a:xfrm>
          <a:prstGeom prst="rect">
            <a:avLst/>
          </a:prstGeom>
          <a:noFill/>
        </p:spPr>
        <p:txBody>
          <a:bodyPr vert="eaVert" wrap="squar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比赛裁判表</a:t>
            </a:r>
            <a:endParaRPr lang="zh-CN" altLang="en-US" dirty="0">
              <a:solidFill>
                <a:schemeClr val="dk1"/>
              </a:solidFill>
              <a:latin typeface="微软雅黑" panose="020B0503020204020204" pitchFamily="34" charset="-122"/>
              <a:ea typeface="微软雅黑" panose="020B0503020204020204" pitchFamily="34" charset="-122"/>
            </a:endParaRPr>
          </a:p>
        </p:txBody>
      </p:sp>
      <p:sp>
        <p:nvSpPr>
          <p:cNvPr id="28" name="文本框 27"/>
          <p:cNvSpPr txBox="1"/>
          <p:nvPr>
            <p:custDataLst>
              <p:tags r:id="rId11"/>
            </p:custDataLst>
          </p:nvPr>
        </p:nvSpPr>
        <p:spPr>
          <a:xfrm>
            <a:off x="12621" y="4062570"/>
            <a:ext cx="459740" cy="1094622"/>
          </a:xfrm>
          <a:prstGeom prst="rect">
            <a:avLst/>
          </a:prstGeom>
          <a:noFill/>
        </p:spPr>
        <p:txBody>
          <a:bodyPr vert="eaVert" wrap="squar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裁判表</a:t>
            </a:r>
            <a:endParaRPr lang="zh-CN" altLang="en-US" dirty="0">
              <a:solidFill>
                <a:schemeClr val="dk1"/>
              </a:solidFill>
              <a:latin typeface="微软雅黑" panose="020B0503020204020204" pitchFamily="34" charset="-122"/>
              <a:ea typeface="微软雅黑" panose="020B0503020204020204" pitchFamily="34" charset="-122"/>
            </a:endParaRPr>
          </a:p>
        </p:txBody>
      </p:sp>
      <p:sp>
        <p:nvSpPr>
          <p:cNvPr id="29" name="文本框 28"/>
          <p:cNvSpPr txBox="1"/>
          <p:nvPr>
            <p:custDataLst>
              <p:tags r:id="rId12"/>
            </p:custDataLst>
          </p:nvPr>
        </p:nvSpPr>
        <p:spPr>
          <a:xfrm>
            <a:off x="-10426" y="2431564"/>
            <a:ext cx="459740" cy="1717516"/>
          </a:xfrm>
          <a:prstGeom prst="rect">
            <a:avLst/>
          </a:prstGeom>
          <a:noFill/>
        </p:spPr>
        <p:txBody>
          <a:bodyPr vert="eaVert" wrap="squar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积分排名表</a:t>
            </a:r>
            <a:endParaRPr lang="zh-CN" altLang="en-US" dirty="0">
              <a:solidFill>
                <a:schemeClr val="dk1"/>
              </a:solidFill>
              <a:latin typeface="微软雅黑" panose="020B0503020204020204" pitchFamily="34" charset="-122"/>
              <a:ea typeface="微软雅黑" panose="020B0503020204020204" pitchFamily="34" charset="-122"/>
            </a:endParaRPr>
          </a:p>
        </p:txBody>
      </p:sp>
      <p:sp>
        <p:nvSpPr>
          <p:cNvPr id="31" name="文本框 30"/>
          <p:cNvSpPr txBox="1"/>
          <p:nvPr>
            <p:custDataLst>
              <p:tags r:id="rId13"/>
            </p:custDataLst>
          </p:nvPr>
        </p:nvSpPr>
        <p:spPr>
          <a:xfrm>
            <a:off x="6024880" y="5517515"/>
            <a:ext cx="459740" cy="1246505"/>
          </a:xfrm>
          <a:prstGeom prst="rect">
            <a:avLst/>
          </a:prstGeom>
          <a:noFill/>
        </p:spPr>
        <p:txBody>
          <a:bodyPr vert="eaVert" wrap="squar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参赛队伍表</a:t>
            </a:r>
            <a:endParaRPr lang="zh-CN" altLang="en-US" dirty="0">
              <a:solidFill>
                <a:schemeClr val="dk1"/>
              </a:solidFill>
              <a:latin typeface="微软雅黑" panose="020B0503020204020204" pitchFamily="34" charset="-122"/>
              <a:ea typeface="微软雅黑" panose="020B0503020204020204" pitchFamily="34" charset="-122"/>
            </a:endParaRPr>
          </a:p>
        </p:txBody>
      </p:sp>
      <p:sp>
        <p:nvSpPr>
          <p:cNvPr id="32" name="文本框 31"/>
          <p:cNvSpPr txBox="1"/>
          <p:nvPr>
            <p:custDataLst>
              <p:tags r:id="rId14"/>
            </p:custDataLst>
          </p:nvPr>
        </p:nvSpPr>
        <p:spPr>
          <a:xfrm>
            <a:off x="6101080" y="4215130"/>
            <a:ext cx="459740" cy="1302385"/>
          </a:xfrm>
          <a:prstGeom prst="rect">
            <a:avLst/>
          </a:prstGeom>
          <a:noFill/>
        </p:spPr>
        <p:txBody>
          <a:bodyPr vert="eaVert" wrap="squar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得分统计表</a:t>
            </a:r>
            <a:endParaRPr lang="zh-CN" altLang="en-US" dirty="0">
              <a:solidFill>
                <a:schemeClr val="dk1"/>
              </a:solidFill>
              <a:latin typeface="微软雅黑" panose="020B0503020204020204" pitchFamily="34" charset="-122"/>
              <a:ea typeface="微软雅黑" panose="020B0503020204020204" pitchFamily="34" charset="-122"/>
            </a:endParaRPr>
          </a:p>
        </p:txBody>
      </p:sp>
    </p:spTree>
    <p:custDataLst>
      <p:tags r:id="rId15"/>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8" name="椭圆 7"/>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4" name="Shape 89"/>
          <p:cNvSpPr/>
          <p:nvPr>
            <p:custDataLst>
              <p:tags r:id="rId5"/>
            </p:custDataLst>
          </p:nvPr>
        </p:nvSpPr>
        <p:spPr>
          <a:xfrm rot="5400000">
            <a:off x="5595239" y="1526473"/>
            <a:ext cx="1228943" cy="17898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lIns="19050" tIns="19050" rIns="19050" bIns="19050" numCol="1" anchor="ctr">
            <a:noAutofit/>
          </a:bodyPr>
          <a:p>
            <a:pPr marL="0" marR="0" lvl="0" indent="0" algn="l" defTabSz="914400" rtl="0" eaLnBrk="1" fontAlgn="auto" latinLnBrk="0" hangingPunct="1">
              <a:lnSpc>
                <a:spcPct val="120000"/>
              </a:lnSpc>
              <a:buClrTx/>
              <a:buSzTx/>
              <a:buFontTx/>
              <a:buNone/>
            </a:pPr>
            <a:endParaRPr kumimoji="0" sz="20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Calibri" panose="020F0502020204030204"/>
              <a:sym typeface="Arial" panose="020B0604020202020204" pitchFamily="34" charset="0"/>
            </a:endParaRPr>
          </a:p>
        </p:txBody>
      </p:sp>
      <p:sp>
        <p:nvSpPr>
          <p:cNvPr id="2" name="Shape 90"/>
          <p:cNvSpPr/>
          <p:nvPr>
            <p:custDataLst>
              <p:tags r:id="rId6"/>
            </p:custDataLst>
          </p:nvPr>
        </p:nvSpPr>
        <p:spPr>
          <a:xfrm rot="5400000">
            <a:off x="5595239" y="2752098"/>
            <a:ext cx="1228943" cy="17898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lIns="19050" tIns="19050" rIns="19050" bIns="19050" numCol="1" anchor="ctr">
            <a:noAutofit/>
          </a:bodyPr>
          <a:p>
            <a:pPr marL="0" marR="0" lvl="0" indent="0" algn="l" defTabSz="914400" rtl="0" eaLnBrk="1" fontAlgn="auto" latinLnBrk="0" hangingPunct="1">
              <a:lnSpc>
                <a:spcPct val="120000"/>
              </a:lnSpc>
              <a:buClrTx/>
              <a:buSzTx/>
              <a:buFontTx/>
              <a:buNone/>
            </a:pPr>
            <a:endParaRPr kumimoji="0" sz="20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Calibri" panose="020F0502020204030204"/>
              <a:sym typeface="Arial" panose="020B0604020202020204" pitchFamily="34" charset="0"/>
            </a:endParaRPr>
          </a:p>
        </p:txBody>
      </p:sp>
      <p:sp>
        <p:nvSpPr>
          <p:cNvPr id="6" name="Shape 91"/>
          <p:cNvSpPr/>
          <p:nvPr>
            <p:custDataLst>
              <p:tags r:id="rId7"/>
            </p:custDataLst>
          </p:nvPr>
        </p:nvSpPr>
        <p:spPr>
          <a:xfrm rot="5400000">
            <a:off x="5595239" y="3977724"/>
            <a:ext cx="1228943" cy="1789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lIns="19050" tIns="19050" rIns="19050" bIns="19050" numCol="1" anchor="ctr">
            <a:noAutofit/>
          </a:bodyPr>
          <a:p>
            <a:pPr marL="0" marR="0" lvl="0" indent="0" algn="l" defTabSz="914400" rtl="0" eaLnBrk="1" fontAlgn="auto" latinLnBrk="0" hangingPunct="1">
              <a:lnSpc>
                <a:spcPct val="120000"/>
              </a:lnSpc>
              <a:buClrTx/>
              <a:buSzTx/>
              <a:buFontTx/>
              <a:buNone/>
            </a:pPr>
            <a:endParaRPr kumimoji="0" sz="20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Calibri" panose="020F0502020204030204"/>
              <a:sym typeface="Arial" panose="020B0604020202020204" pitchFamily="34" charset="0"/>
            </a:endParaRPr>
          </a:p>
        </p:txBody>
      </p:sp>
      <p:sp>
        <p:nvSpPr>
          <p:cNvPr id="7" name="Shape 92"/>
          <p:cNvSpPr/>
          <p:nvPr>
            <p:custDataLst>
              <p:tags r:id="rId8"/>
            </p:custDataLst>
          </p:nvPr>
        </p:nvSpPr>
        <p:spPr>
          <a:xfrm rot="5400000">
            <a:off x="5595239" y="5203349"/>
            <a:ext cx="1228943" cy="1789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19050" tIns="19050" rIns="19050" bIns="19050" numCol="1" anchor="ctr">
            <a:noAutofit/>
          </a:bodyPr>
          <a:p>
            <a:pPr marL="0" marR="0" lvl="0" indent="0" algn="l" defTabSz="914400" rtl="0" eaLnBrk="1" fontAlgn="auto" latinLnBrk="0" hangingPunct="1">
              <a:lnSpc>
                <a:spcPct val="120000"/>
              </a:lnSpc>
              <a:buClrTx/>
              <a:buSzTx/>
              <a:buFontTx/>
              <a:buNone/>
            </a:pPr>
            <a:endParaRPr kumimoji="0" sz="20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Calibri" panose="020F0502020204030204"/>
              <a:sym typeface="Arial" panose="020B0604020202020204" pitchFamily="34" charset="0"/>
            </a:endParaRPr>
          </a:p>
        </p:txBody>
      </p:sp>
      <p:sp>
        <p:nvSpPr>
          <p:cNvPr id="19" name="Shape 89"/>
          <p:cNvSpPr/>
          <p:nvPr>
            <p:custDataLst>
              <p:tags r:id="rId9"/>
            </p:custDataLst>
          </p:nvPr>
        </p:nvSpPr>
        <p:spPr>
          <a:xfrm rot="5400000">
            <a:off x="-1571171" y="1571173"/>
            <a:ext cx="6858000" cy="37156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19050" tIns="19050" rIns="19050" bIns="19050" numCol="1" anchor="ctr">
            <a:noAutofit/>
          </a:bodyPr>
          <a:p>
            <a:pPr marL="0" marR="0" lvl="0" indent="0" algn="l" defTabSz="914400" rtl="0" eaLnBrk="1" fontAlgn="auto" latinLnBrk="0" hangingPunct="1">
              <a:lnSpc>
                <a:spcPct val="120000"/>
              </a:lnSpc>
              <a:buClrTx/>
              <a:buSzTx/>
              <a:buFontTx/>
              <a:buNone/>
            </a:pPr>
            <a:endParaRPr kumimoji="0" sz="20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Calibri" panose="020F0502020204030204"/>
              <a:sym typeface="Arial" panose="020B0604020202020204" pitchFamily="34" charset="0"/>
            </a:endParaRPr>
          </a:p>
        </p:txBody>
      </p:sp>
      <p:sp>
        <p:nvSpPr>
          <p:cNvPr id="44" name="Strategy Research…"/>
          <p:cNvSpPr txBox="1"/>
          <p:nvPr>
            <p:custDataLst>
              <p:tags r:id="rId10"/>
            </p:custDataLst>
          </p:nvPr>
        </p:nvSpPr>
        <p:spPr>
          <a:xfrm>
            <a:off x="8116594" y="2781298"/>
            <a:ext cx="3060000" cy="658769"/>
          </a:xfrm>
          <a:prstGeom prst="rect">
            <a:avLst/>
          </a:prstGeom>
          <a:ln w="12700">
            <a:miter lim="400000"/>
          </a:ln>
        </p:spPr>
        <p:txBody>
          <a:bodyPr wrap="square" lIns="90000" tIns="46800" rIns="90000" bIns="46800">
            <a:normAutofit/>
          </a:bodyPr>
          <a:lstStyle/>
          <a:p>
            <a:pPr marL="0" lvl="0" indent="0" algn="l">
              <a:lnSpc>
                <a:spcPct val="100000"/>
              </a:lnSpc>
              <a:spcBef>
                <a:spcPts val="0"/>
              </a:spcBef>
              <a:spcAft>
                <a:spcPts val="800"/>
              </a:spcAft>
              <a:buSzPct val="100000"/>
              <a:defRPr sz="1800" b="0">
                <a:solidFill>
                  <a:srgbClr val="F7F9FF"/>
                </a:solidFill>
                <a:latin typeface="Lato Regular"/>
                <a:ea typeface="Lato Regular"/>
                <a:cs typeface="Lato Regular"/>
                <a:sym typeface="Lato Regular"/>
              </a:defRPr>
            </a:pPr>
            <a:r>
              <a:rPr lang="zh-CN" altLang="en-US" sz="1400" spc="80" dirty="0">
                <a:solidFill>
                  <a:schemeClr val="dk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使用表设计器创建数据库表；</a:t>
            </a:r>
            <a:endParaRPr lang="zh-CN" altLang="en-US" sz="1400" spc="80" dirty="0">
              <a:solidFill>
                <a:schemeClr val="dk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53" name="直接连接符 52"/>
          <p:cNvCxnSpPr/>
          <p:nvPr>
            <p:custDataLst>
              <p:tags r:id="rId11"/>
            </p:custDataLst>
          </p:nvPr>
        </p:nvCxnSpPr>
        <p:spPr>
          <a:xfrm>
            <a:off x="7938077" y="2848145"/>
            <a:ext cx="0" cy="561109"/>
          </a:xfrm>
          <a:prstGeom prst="line">
            <a:avLst/>
          </a:prstGeom>
          <a:ln w="15875">
            <a:solidFill>
              <a:schemeClr val="lt1">
                <a:lumMod val="50000"/>
              </a:schemeClr>
            </a:solidFill>
          </a:ln>
        </p:spPr>
        <p:style>
          <a:lnRef idx="1">
            <a:schemeClr val="accent1"/>
          </a:lnRef>
          <a:fillRef idx="0">
            <a:schemeClr val="accent1"/>
          </a:fillRef>
          <a:effectRef idx="0">
            <a:schemeClr val="accent1"/>
          </a:effectRef>
          <a:fontRef idx="minor">
            <a:schemeClr val="tx1"/>
          </a:fontRef>
        </p:style>
      </p:cxnSp>
      <p:sp>
        <p:nvSpPr>
          <p:cNvPr id="46" name="Strategy Research…"/>
          <p:cNvSpPr txBox="1"/>
          <p:nvPr>
            <p:custDataLst>
              <p:tags r:id="rId12"/>
            </p:custDataLst>
          </p:nvPr>
        </p:nvSpPr>
        <p:spPr>
          <a:xfrm>
            <a:off x="8116594" y="3756480"/>
            <a:ext cx="3060000" cy="658769"/>
          </a:xfrm>
          <a:prstGeom prst="rect">
            <a:avLst/>
          </a:prstGeom>
          <a:ln w="12700">
            <a:miter lim="400000"/>
          </a:ln>
        </p:spPr>
        <p:txBody>
          <a:bodyPr wrap="square" lIns="90000" tIns="46800" rIns="90000" bIns="46800">
            <a:normAutofit/>
          </a:bodyPr>
          <a:lstStyle/>
          <a:p>
            <a:pPr marL="0" lvl="0" indent="0" algn="l">
              <a:lnSpc>
                <a:spcPct val="100000"/>
              </a:lnSpc>
              <a:spcBef>
                <a:spcPts val="0"/>
              </a:spcBef>
              <a:spcAft>
                <a:spcPts val="800"/>
              </a:spcAft>
              <a:buSzPct val="100000"/>
              <a:defRPr sz="1800" b="0">
                <a:solidFill>
                  <a:srgbClr val="F7F9FF"/>
                </a:solidFill>
                <a:latin typeface="Lato Regular"/>
                <a:ea typeface="Lato Regular"/>
                <a:cs typeface="Lato Regular"/>
                <a:sym typeface="Lato Regular"/>
              </a:defRPr>
            </a:pPr>
            <a:r>
              <a:rPr lang="zh-CN" altLang="en-US" sz="1400" spc="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使用Sql给创建的数据表添加数据；</a:t>
            </a:r>
            <a:endParaRPr lang="zh-CN" altLang="en-US" sz="1400" spc="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55" name="直接连接符 54"/>
          <p:cNvCxnSpPr/>
          <p:nvPr>
            <p:custDataLst>
              <p:tags r:id="rId13"/>
            </p:custDataLst>
          </p:nvPr>
        </p:nvCxnSpPr>
        <p:spPr>
          <a:xfrm>
            <a:off x="7938077" y="3823327"/>
            <a:ext cx="0" cy="561109"/>
          </a:xfrm>
          <a:prstGeom prst="line">
            <a:avLst/>
          </a:prstGeom>
          <a:ln w="15875">
            <a:solidFill>
              <a:schemeClr val="lt1">
                <a:lumMod val="50000"/>
              </a:schemeClr>
            </a:solidFill>
          </a:ln>
        </p:spPr>
        <p:style>
          <a:lnRef idx="1">
            <a:schemeClr val="accent1"/>
          </a:lnRef>
          <a:fillRef idx="0">
            <a:schemeClr val="accent1"/>
          </a:fillRef>
          <a:effectRef idx="0">
            <a:schemeClr val="accent1"/>
          </a:effectRef>
          <a:fontRef idx="minor">
            <a:schemeClr val="tx1"/>
          </a:fontRef>
        </p:style>
      </p:cxnSp>
      <p:sp>
        <p:nvSpPr>
          <p:cNvPr id="39" name="Shape"/>
          <p:cNvSpPr/>
          <p:nvPr>
            <p:custDataLst>
              <p:tags r:id="rId14"/>
            </p:custDataLst>
          </p:nvPr>
        </p:nvSpPr>
        <p:spPr>
          <a:xfrm>
            <a:off x="7233944" y="4854086"/>
            <a:ext cx="558801" cy="558801"/>
          </a:xfrm>
          <a:custGeom>
            <a:avLst/>
            <a:gdLst/>
            <a:ahLst/>
            <a:cxnLst>
              <a:cxn ang="0">
                <a:pos x="wd2" y="hd2"/>
              </a:cxn>
              <a:cxn ang="5400000">
                <a:pos x="wd2" y="hd2"/>
              </a:cxn>
              <a:cxn ang="10800000">
                <a:pos x="wd2" y="hd2"/>
              </a:cxn>
              <a:cxn ang="16200000">
                <a:pos x="wd2" y="hd2"/>
              </a:cxn>
            </a:cxnLst>
            <a:rect l="0" t="0" r="r" b="b"/>
            <a:pathLst>
              <a:path w="21600" h="21600" extrusionOk="0">
                <a:moveTo>
                  <a:pt x="5891" y="6873"/>
                </a:moveTo>
                <a:cubicBezTo>
                  <a:pt x="6162" y="6873"/>
                  <a:pt x="6382" y="6653"/>
                  <a:pt x="6382" y="6382"/>
                </a:cubicBezTo>
                <a:lnTo>
                  <a:pt x="6382" y="1473"/>
                </a:lnTo>
                <a:cubicBezTo>
                  <a:pt x="6382" y="1201"/>
                  <a:pt x="6162" y="982"/>
                  <a:pt x="5891" y="982"/>
                </a:cubicBezTo>
                <a:cubicBezTo>
                  <a:pt x="5620" y="982"/>
                  <a:pt x="5400" y="1201"/>
                  <a:pt x="5400" y="1473"/>
                </a:cubicBezTo>
                <a:lnTo>
                  <a:pt x="5400" y="6382"/>
                </a:lnTo>
                <a:cubicBezTo>
                  <a:pt x="5400" y="6653"/>
                  <a:pt x="5620" y="6873"/>
                  <a:pt x="5891" y="6873"/>
                </a:cubicBezTo>
                <a:moveTo>
                  <a:pt x="2945" y="5891"/>
                </a:moveTo>
                <a:cubicBezTo>
                  <a:pt x="3216" y="5891"/>
                  <a:pt x="3436" y="5671"/>
                  <a:pt x="3436" y="5400"/>
                </a:cubicBezTo>
                <a:lnTo>
                  <a:pt x="3436" y="2455"/>
                </a:lnTo>
                <a:cubicBezTo>
                  <a:pt x="3436" y="2183"/>
                  <a:pt x="3216" y="1964"/>
                  <a:pt x="2945" y="1964"/>
                </a:cubicBezTo>
                <a:cubicBezTo>
                  <a:pt x="2675" y="1964"/>
                  <a:pt x="2455" y="2183"/>
                  <a:pt x="2455" y="2455"/>
                </a:cubicBezTo>
                <a:lnTo>
                  <a:pt x="2455" y="5400"/>
                </a:lnTo>
                <a:cubicBezTo>
                  <a:pt x="2455" y="5671"/>
                  <a:pt x="2675" y="5891"/>
                  <a:pt x="2945" y="5891"/>
                </a:cubicBezTo>
                <a:moveTo>
                  <a:pt x="18655" y="15218"/>
                </a:moveTo>
                <a:lnTo>
                  <a:pt x="17648" y="15218"/>
                </a:lnTo>
                <a:cubicBezTo>
                  <a:pt x="17660" y="15056"/>
                  <a:pt x="17673" y="14893"/>
                  <a:pt x="17673" y="14727"/>
                </a:cubicBezTo>
                <a:lnTo>
                  <a:pt x="17673" y="11291"/>
                </a:lnTo>
                <a:lnTo>
                  <a:pt x="18655" y="11291"/>
                </a:lnTo>
                <a:cubicBezTo>
                  <a:pt x="19739" y="11291"/>
                  <a:pt x="20618" y="12170"/>
                  <a:pt x="20618" y="13255"/>
                </a:cubicBezTo>
                <a:cubicBezTo>
                  <a:pt x="20618" y="14339"/>
                  <a:pt x="19739" y="15218"/>
                  <a:pt x="18655" y="15218"/>
                </a:cubicBezTo>
                <a:moveTo>
                  <a:pt x="16691" y="14727"/>
                </a:moveTo>
                <a:cubicBezTo>
                  <a:pt x="16691" y="15802"/>
                  <a:pt x="16399" y="16805"/>
                  <a:pt x="15896" y="17673"/>
                </a:cubicBezTo>
                <a:lnTo>
                  <a:pt x="1777" y="17673"/>
                </a:lnTo>
                <a:cubicBezTo>
                  <a:pt x="1274" y="16805"/>
                  <a:pt x="982" y="15802"/>
                  <a:pt x="982" y="14727"/>
                </a:cubicBezTo>
                <a:lnTo>
                  <a:pt x="982" y="8836"/>
                </a:lnTo>
                <a:lnTo>
                  <a:pt x="16691" y="8836"/>
                </a:lnTo>
                <a:cubicBezTo>
                  <a:pt x="16691" y="8836"/>
                  <a:pt x="16691" y="14727"/>
                  <a:pt x="16691" y="14727"/>
                </a:cubicBezTo>
                <a:close/>
                <a:moveTo>
                  <a:pt x="10800" y="20618"/>
                </a:moveTo>
                <a:lnTo>
                  <a:pt x="6873" y="20618"/>
                </a:lnTo>
                <a:cubicBezTo>
                  <a:pt x="5131" y="20618"/>
                  <a:pt x="3569" y="19857"/>
                  <a:pt x="2491" y="18655"/>
                </a:cubicBezTo>
                <a:lnTo>
                  <a:pt x="15182" y="18655"/>
                </a:lnTo>
                <a:cubicBezTo>
                  <a:pt x="14103" y="19857"/>
                  <a:pt x="12542" y="20618"/>
                  <a:pt x="10800" y="20618"/>
                </a:cubicBezTo>
                <a:moveTo>
                  <a:pt x="18655" y="10309"/>
                </a:moveTo>
                <a:lnTo>
                  <a:pt x="17673" y="10309"/>
                </a:lnTo>
                <a:lnTo>
                  <a:pt x="17673" y="8836"/>
                </a:lnTo>
                <a:cubicBezTo>
                  <a:pt x="17673" y="8295"/>
                  <a:pt x="17233" y="7855"/>
                  <a:pt x="16691" y="7855"/>
                </a:cubicBezTo>
                <a:lnTo>
                  <a:pt x="982" y="7855"/>
                </a:lnTo>
                <a:cubicBezTo>
                  <a:pt x="440" y="7855"/>
                  <a:pt x="0" y="8295"/>
                  <a:pt x="0" y="8836"/>
                </a:cubicBezTo>
                <a:lnTo>
                  <a:pt x="0" y="14727"/>
                </a:lnTo>
                <a:cubicBezTo>
                  <a:pt x="0" y="17232"/>
                  <a:pt x="1344" y="19417"/>
                  <a:pt x="3346" y="20618"/>
                </a:cubicBezTo>
                <a:lnTo>
                  <a:pt x="491" y="20618"/>
                </a:lnTo>
                <a:cubicBezTo>
                  <a:pt x="220" y="20618"/>
                  <a:pt x="0" y="20838"/>
                  <a:pt x="0" y="21109"/>
                </a:cubicBezTo>
                <a:cubicBezTo>
                  <a:pt x="0" y="21380"/>
                  <a:pt x="220" y="21600"/>
                  <a:pt x="491" y="21600"/>
                </a:cubicBezTo>
                <a:lnTo>
                  <a:pt x="17182" y="21600"/>
                </a:lnTo>
                <a:cubicBezTo>
                  <a:pt x="17453" y="21600"/>
                  <a:pt x="17673" y="21380"/>
                  <a:pt x="17673" y="21109"/>
                </a:cubicBezTo>
                <a:cubicBezTo>
                  <a:pt x="17673" y="20838"/>
                  <a:pt x="17453" y="20618"/>
                  <a:pt x="17182" y="20618"/>
                </a:cubicBezTo>
                <a:lnTo>
                  <a:pt x="14330" y="20618"/>
                </a:lnTo>
                <a:cubicBezTo>
                  <a:pt x="15925" y="19659"/>
                  <a:pt x="17101" y="18074"/>
                  <a:pt x="17511" y="16200"/>
                </a:cubicBezTo>
                <a:lnTo>
                  <a:pt x="18655" y="16200"/>
                </a:lnTo>
                <a:cubicBezTo>
                  <a:pt x="20281" y="16200"/>
                  <a:pt x="21600" y="14882"/>
                  <a:pt x="21600" y="13255"/>
                </a:cubicBezTo>
                <a:cubicBezTo>
                  <a:pt x="21600" y="11628"/>
                  <a:pt x="20281" y="10309"/>
                  <a:pt x="18655" y="10309"/>
                </a:cubicBezTo>
                <a:moveTo>
                  <a:pt x="11782" y="5891"/>
                </a:moveTo>
                <a:cubicBezTo>
                  <a:pt x="12053" y="5891"/>
                  <a:pt x="12273" y="5671"/>
                  <a:pt x="12273" y="5400"/>
                </a:cubicBezTo>
                <a:lnTo>
                  <a:pt x="12273" y="2455"/>
                </a:lnTo>
                <a:cubicBezTo>
                  <a:pt x="12273" y="2183"/>
                  <a:pt x="12053" y="1964"/>
                  <a:pt x="11782" y="1964"/>
                </a:cubicBezTo>
                <a:cubicBezTo>
                  <a:pt x="11511" y="1964"/>
                  <a:pt x="11291" y="2183"/>
                  <a:pt x="11291" y="2455"/>
                </a:cubicBezTo>
                <a:lnTo>
                  <a:pt x="11291" y="5400"/>
                </a:lnTo>
                <a:cubicBezTo>
                  <a:pt x="11291" y="5671"/>
                  <a:pt x="11511" y="5891"/>
                  <a:pt x="11782" y="5891"/>
                </a:cubicBezTo>
                <a:moveTo>
                  <a:pt x="14727" y="6873"/>
                </a:moveTo>
                <a:cubicBezTo>
                  <a:pt x="14998" y="6873"/>
                  <a:pt x="15218" y="6653"/>
                  <a:pt x="15218" y="6382"/>
                </a:cubicBezTo>
                <a:lnTo>
                  <a:pt x="15218" y="1473"/>
                </a:lnTo>
                <a:cubicBezTo>
                  <a:pt x="15218" y="1201"/>
                  <a:pt x="14998" y="982"/>
                  <a:pt x="14727" y="982"/>
                </a:cubicBezTo>
                <a:cubicBezTo>
                  <a:pt x="14456" y="982"/>
                  <a:pt x="14236" y="1201"/>
                  <a:pt x="14236" y="1473"/>
                </a:cubicBezTo>
                <a:lnTo>
                  <a:pt x="14236" y="6382"/>
                </a:lnTo>
                <a:cubicBezTo>
                  <a:pt x="14236" y="6653"/>
                  <a:pt x="14456" y="6873"/>
                  <a:pt x="14727" y="6873"/>
                </a:cubicBezTo>
                <a:moveTo>
                  <a:pt x="8836" y="5891"/>
                </a:moveTo>
                <a:cubicBezTo>
                  <a:pt x="9107" y="5891"/>
                  <a:pt x="9327" y="5671"/>
                  <a:pt x="9327" y="5400"/>
                </a:cubicBezTo>
                <a:lnTo>
                  <a:pt x="9327" y="491"/>
                </a:lnTo>
                <a:cubicBezTo>
                  <a:pt x="9327" y="220"/>
                  <a:pt x="9107" y="0"/>
                  <a:pt x="8836" y="0"/>
                </a:cubicBezTo>
                <a:cubicBezTo>
                  <a:pt x="8566" y="0"/>
                  <a:pt x="8345" y="220"/>
                  <a:pt x="8345" y="491"/>
                </a:cubicBezTo>
                <a:lnTo>
                  <a:pt x="8345" y="5400"/>
                </a:lnTo>
                <a:cubicBezTo>
                  <a:pt x="8345" y="5671"/>
                  <a:pt x="8566" y="5891"/>
                  <a:pt x="8836" y="5891"/>
                </a:cubicBezTo>
              </a:path>
            </a:pathLst>
          </a:custGeom>
          <a:solidFill>
            <a:schemeClr val="dk1">
              <a:lumMod val="75000"/>
              <a:lumOff val="25000"/>
            </a:schemeClr>
          </a:solidFill>
          <a:ln w="12700">
            <a:noFill/>
            <a:miter lim="400000"/>
          </a:ln>
        </p:spPr>
        <p:txBody>
          <a:bodyPr lIns="38100" tIns="38100" rIns="38100" bIns="38100" anchor="ctr"/>
          <a:lstStyle/>
          <a:p>
            <a:pPr defTabSz="457200">
              <a:lnSpc>
                <a:spcPct val="120000"/>
              </a:lnSpc>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dk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sym typeface="Arial" panose="020B0604020202020204" pitchFamily="34" charset="0"/>
            </a:endParaRPr>
          </a:p>
        </p:txBody>
      </p:sp>
      <p:sp>
        <p:nvSpPr>
          <p:cNvPr id="48" name="Strategy Research…"/>
          <p:cNvSpPr txBox="1"/>
          <p:nvPr>
            <p:custDataLst>
              <p:tags r:id="rId15"/>
            </p:custDataLst>
          </p:nvPr>
        </p:nvSpPr>
        <p:spPr>
          <a:xfrm>
            <a:off x="8116594" y="4786085"/>
            <a:ext cx="3060000" cy="658769"/>
          </a:xfrm>
          <a:prstGeom prst="rect">
            <a:avLst/>
          </a:prstGeom>
          <a:ln w="12700">
            <a:miter lim="400000"/>
          </a:ln>
        </p:spPr>
        <p:txBody>
          <a:bodyPr wrap="square" lIns="90000" tIns="46800" rIns="90000" bIns="46800">
            <a:normAutofit/>
          </a:bodyPr>
          <a:lstStyle/>
          <a:p>
            <a:pPr marL="0" lvl="0" indent="0" algn="l">
              <a:lnSpc>
                <a:spcPct val="100000"/>
              </a:lnSpc>
              <a:spcBef>
                <a:spcPts val="0"/>
              </a:spcBef>
              <a:spcAft>
                <a:spcPts val="800"/>
              </a:spcAft>
              <a:buSzPct val="100000"/>
              <a:defRPr sz="1800" b="0">
                <a:solidFill>
                  <a:srgbClr val="F7F9FF"/>
                </a:solidFill>
                <a:latin typeface="Lato Regular"/>
                <a:ea typeface="Lato Regular"/>
                <a:cs typeface="Lato Regular"/>
                <a:sym typeface="Lato Regular"/>
              </a:defRPr>
            </a:pPr>
            <a:r>
              <a:rPr lang="zh-CN" altLang="en-US" sz="1400" spc="260" dirty="0">
                <a:solidFill>
                  <a:schemeClr val="dk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创建视图；</a:t>
            </a:r>
            <a:endParaRPr lang="zh-CN" altLang="en-US" sz="1400" spc="260" dirty="0">
              <a:solidFill>
                <a:schemeClr val="dk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57" name="直接连接符 56"/>
          <p:cNvCxnSpPr/>
          <p:nvPr>
            <p:custDataLst>
              <p:tags r:id="rId16"/>
            </p:custDataLst>
          </p:nvPr>
        </p:nvCxnSpPr>
        <p:spPr>
          <a:xfrm>
            <a:off x="7938077" y="4852932"/>
            <a:ext cx="0" cy="561109"/>
          </a:xfrm>
          <a:prstGeom prst="line">
            <a:avLst/>
          </a:prstGeom>
          <a:ln w="15875">
            <a:solidFill>
              <a:schemeClr val="lt1">
                <a:lumMod val="50000"/>
              </a:schemeClr>
            </a:solidFill>
          </a:ln>
        </p:spPr>
        <p:style>
          <a:lnRef idx="1">
            <a:schemeClr val="accent1"/>
          </a:lnRef>
          <a:fillRef idx="0">
            <a:schemeClr val="accent1"/>
          </a:fillRef>
          <a:effectRef idx="0">
            <a:schemeClr val="accent1"/>
          </a:effectRef>
          <a:fontRef idx="minor">
            <a:schemeClr val="tx1"/>
          </a:fontRef>
        </p:style>
      </p:cxnSp>
      <p:sp>
        <p:nvSpPr>
          <p:cNvPr id="24" name="Shape 95"/>
          <p:cNvSpPr/>
          <p:nvPr>
            <p:custDataLst>
              <p:tags r:id="rId17"/>
            </p:custDataLst>
          </p:nvPr>
        </p:nvSpPr>
        <p:spPr>
          <a:xfrm>
            <a:off x="7233944" y="1196952"/>
            <a:ext cx="3853157" cy="658770"/>
          </a:xfrm>
          <a:prstGeom prst="rect">
            <a:avLst/>
          </a:prstGeom>
          <a:ln w="12700">
            <a:miter lim="400000"/>
          </a:ln>
        </p:spPr>
        <p:txBody>
          <a:bodyPr wrap="square" lIns="90000" tIns="46800" rIns="90000" bIns="46800" anchor="ctr">
            <a:normAutofit/>
          </a:bodyPr>
          <a:lstStyle>
            <a:lvl1pPr>
              <a:defRPr sz="5900"/>
            </a:lvl1pPr>
          </a:lstStyle>
          <a:p>
            <a:pPr marL="0" lvl="0" indent="0" algn="l">
              <a:lnSpc>
                <a:spcPct val="100000"/>
              </a:lnSpc>
              <a:spcBef>
                <a:spcPts val="0"/>
              </a:spcBef>
              <a:spcAft>
                <a:spcPts val="0"/>
              </a:spcAft>
              <a:buSzPct val="100000"/>
              <a:buNone/>
            </a:pPr>
            <a:r>
              <a:rPr lang="zh-CN" altLang="zh-CN" sz="3400" b="1" spc="180" dirty="0">
                <a:solidFill>
                  <a:schemeClr val="accent1"/>
                </a:solidFill>
                <a:latin typeface="微软雅黑" panose="020B0503020204020204" pitchFamily="34" charset="-122"/>
                <a:ea typeface="微软雅黑" panose="020B0503020204020204" pitchFamily="34" charset="-122"/>
                <a:cs typeface="Calibri" panose="020F0502020204030204"/>
                <a:sym typeface="+mn-ea"/>
              </a:rPr>
              <a:t>数据库</a:t>
            </a:r>
            <a:endParaRPr lang="zh-CN" altLang="zh-CN" sz="3400" b="1" spc="180" dirty="0">
              <a:solidFill>
                <a:schemeClr val="accent1"/>
              </a:solidFill>
              <a:latin typeface="微软雅黑" panose="020B0503020204020204" pitchFamily="34" charset="-122"/>
              <a:ea typeface="微软雅黑" panose="020B0503020204020204" pitchFamily="34" charset="-122"/>
              <a:cs typeface="Calibri" panose="020F0502020204030204"/>
              <a:sym typeface="+mn-ea"/>
            </a:endParaRPr>
          </a:p>
        </p:txBody>
      </p:sp>
      <p:sp>
        <p:nvSpPr>
          <p:cNvPr id="25" name="Strategy Research…"/>
          <p:cNvSpPr txBox="1"/>
          <p:nvPr>
            <p:custDataLst>
              <p:tags r:id="rId18"/>
            </p:custDataLst>
          </p:nvPr>
        </p:nvSpPr>
        <p:spPr>
          <a:xfrm>
            <a:off x="7248550" y="1847227"/>
            <a:ext cx="3853156" cy="658769"/>
          </a:xfrm>
          <a:prstGeom prst="rect">
            <a:avLst/>
          </a:prstGeom>
          <a:ln w="12700">
            <a:miter lim="400000"/>
          </a:ln>
        </p:spPr>
        <p:txBody>
          <a:bodyPr wrap="square" lIns="90000" tIns="46800" rIns="90000" bIns="46800">
            <a:normAutofit/>
          </a:bodyPr>
          <a:lstStyle/>
          <a:p>
            <a:pPr marL="0" indent="0" algn="l">
              <a:lnSpc>
                <a:spcPct val="100000"/>
              </a:lnSpc>
              <a:spcBef>
                <a:spcPts val="0"/>
              </a:spcBef>
              <a:spcAft>
                <a:spcPts val="0"/>
              </a:spcAft>
              <a:buSzPct val="100000"/>
              <a:defRPr sz="1800" b="0">
                <a:solidFill>
                  <a:srgbClr val="F7F9FF"/>
                </a:solidFill>
                <a:latin typeface="Lato Regular"/>
                <a:ea typeface="Lato Regular"/>
                <a:cs typeface="Lato Regular"/>
                <a:sym typeface="Lato Regular"/>
              </a:defRPr>
            </a:pPr>
            <a:r>
              <a:rPr lang="zh-CN" altLang="en-US" spc="100" dirty="0">
                <a:solidFill>
                  <a:schemeClr val="dk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实验过程如下：</a:t>
            </a:r>
            <a:endParaRPr lang="zh-CN" altLang="en-US" spc="100" dirty="0">
              <a:solidFill>
                <a:schemeClr val="dk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84" name="icon"/>
          <p:cNvGrpSpPr/>
          <p:nvPr>
            <p:custDataLst>
              <p:tags r:id="rId19"/>
            </p:custDataLst>
          </p:nvPr>
        </p:nvGrpSpPr>
        <p:grpSpPr>
          <a:xfrm rot="0">
            <a:off x="7233944" y="2849299"/>
            <a:ext cx="558801" cy="558801"/>
            <a:chOff x="15237777" y="25810518"/>
            <a:chExt cx="1526977" cy="1526977"/>
          </a:xfrm>
          <a:solidFill>
            <a:schemeClr val="accent1"/>
          </a:solidFill>
        </p:grpSpPr>
        <p:sp>
          <p:nvSpPr>
            <p:cNvPr id="85" name="PA-任意多边形: 形状 1580"/>
            <p:cNvSpPr/>
            <p:nvPr>
              <p:custDataLst>
                <p:tags r:id="rId20"/>
              </p:custDataLst>
            </p:nvPr>
          </p:nvSpPr>
          <p:spPr>
            <a:xfrm>
              <a:off x="15237777" y="25810518"/>
              <a:ext cx="1526977" cy="1526977"/>
            </a:xfrm>
            <a:custGeom>
              <a:avLst/>
              <a:gdLst>
                <a:gd name="connsiteX0" fmla="*/ 1506619 w 1526976"/>
                <a:gd name="connsiteY0" fmla="*/ 21833 h 1526976"/>
                <a:gd name="connsiteX1" fmla="*/ 1458125 w 1526976"/>
                <a:gd name="connsiteY1" fmla="*/ 2232 h 1526976"/>
                <a:gd name="connsiteX2" fmla="*/ 1401594 w 1526976"/>
                <a:gd name="connsiteY2" fmla="*/ 26203 h 1526976"/>
                <a:gd name="connsiteX3" fmla="*/ 1286949 w 1526976"/>
                <a:gd name="connsiteY3" fmla="*/ 140848 h 1526976"/>
                <a:gd name="connsiteX4" fmla="*/ 898502 w 1526976"/>
                <a:gd name="connsiteY4" fmla="*/ 529301 h 1526976"/>
                <a:gd name="connsiteX5" fmla="*/ 296075 w 1526976"/>
                <a:gd name="connsiteY5" fmla="*/ 1063966 h 1526976"/>
                <a:gd name="connsiteX6" fmla="*/ 291709 w 1526976"/>
                <a:gd name="connsiteY6" fmla="*/ 1064859 h 1526976"/>
                <a:gd name="connsiteX7" fmla="*/ 151081 w 1526976"/>
                <a:gd name="connsiteY7" fmla="*/ 1185490 h 1526976"/>
                <a:gd name="connsiteX8" fmla="*/ 62710 w 1526976"/>
                <a:gd name="connsiteY8" fmla="*/ 1363188 h 1526976"/>
                <a:gd name="connsiteX9" fmla="*/ 6524 w 1526976"/>
                <a:gd name="connsiteY9" fmla="*/ 1480995 h 1526976"/>
                <a:gd name="connsiteX10" fmla="*/ 10980 w 1526976"/>
                <a:gd name="connsiteY10" fmla="*/ 1517481 h 1526976"/>
                <a:gd name="connsiteX11" fmla="*/ 32057 w 1526976"/>
                <a:gd name="connsiteY11" fmla="*/ 1526232 h 1526976"/>
                <a:gd name="connsiteX12" fmla="*/ 47470 w 1526976"/>
                <a:gd name="connsiteY12" fmla="*/ 1521931 h 1526976"/>
                <a:gd name="connsiteX13" fmla="*/ 165264 w 1526976"/>
                <a:gd name="connsiteY13" fmla="*/ 1465752 h 1526976"/>
                <a:gd name="connsiteX14" fmla="*/ 235949 w 1526976"/>
                <a:gd name="connsiteY14" fmla="*/ 1434450 h 1526976"/>
                <a:gd name="connsiteX15" fmla="*/ 247340 w 1526976"/>
                <a:gd name="connsiteY15" fmla="*/ 1403491 h 1526976"/>
                <a:gd name="connsiteX16" fmla="*/ 216378 w 1526976"/>
                <a:gd name="connsiteY16" fmla="*/ 1392100 h 1526976"/>
                <a:gd name="connsiteX17" fmla="*/ 146619 w 1526976"/>
                <a:gd name="connsiteY17" fmla="*/ 1422987 h 1526976"/>
                <a:gd name="connsiteX18" fmla="*/ 72282 w 1526976"/>
                <a:gd name="connsiteY18" fmla="*/ 1456173 h 1526976"/>
                <a:gd name="connsiteX19" fmla="*/ 105554 w 1526976"/>
                <a:gd name="connsiteY19" fmla="*/ 1381628 h 1526976"/>
                <a:gd name="connsiteX20" fmla="*/ 190291 w 1526976"/>
                <a:gd name="connsiteY20" fmla="*/ 1210753 h 1526976"/>
                <a:gd name="connsiteX21" fmla="*/ 281356 w 1526976"/>
                <a:gd name="connsiteY21" fmla="*/ 1118979 h 1526976"/>
                <a:gd name="connsiteX22" fmla="*/ 307523 w 1526976"/>
                <a:gd name="connsiteY22" fmla="*/ 1145149 h 1526976"/>
                <a:gd name="connsiteX23" fmla="*/ 227150 w 1526976"/>
                <a:gd name="connsiteY23" fmla="*/ 1225522 h 1526976"/>
                <a:gd name="connsiteX24" fmla="*/ 227150 w 1526976"/>
                <a:gd name="connsiteY24" fmla="*/ 1258509 h 1526976"/>
                <a:gd name="connsiteX25" fmla="*/ 243646 w 1526976"/>
                <a:gd name="connsiteY25" fmla="*/ 1265343 h 1526976"/>
                <a:gd name="connsiteX26" fmla="*/ 260139 w 1526976"/>
                <a:gd name="connsiteY26" fmla="*/ 1258509 h 1526976"/>
                <a:gd name="connsiteX27" fmla="*/ 340512 w 1526976"/>
                <a:gd name="connsiteY27" fmla="*/ 1178138 h 1526976"/>
                <a:gd name="connsiteX28" fmla="*/ 351347 w 1526976"/>
                <a:gd name="connsiteY28" fmla="*/ 1188973 h 1526976"/>
                <a:gd name="connsiteX29" fmla="*/ 305445 w 1526976"/>
                <a:gd name="connsiteY29" fmla="*/ 1234875 h 1526976"/>
                <a:gd name="connsiteX30" fmla="*/ 305445 w 1526976"/>
                <a:gd name="connsiteY30" fmla="*/ 1267861 h 1526976"/>
                <a:gd name="connsiteX31" fmla="*/ 321939 w 1526976"/>
                <a:gd name="connsiteY31" fmla="*/ 1274695 h 1526976"/>
                <a:gd name="connsiteX32" fmla="*/ 338435 w 1526976"/>
                <a:gd name="connsiteY32" fmla="*/ 1267861 h 1526976"/>
                <a:gd name="connsiteX33" fmla="*/ 384336 w 1526976"/>
                <a:gd name="connsiteY33" fmla="*/ 1221962 h 1526976"/>
                <a:gd name="connsiteX34" fmla="*/ 409470 w 1526976"/>
                <a:gd name="connsiteY34" fmla="*/ 1247096 h 1526976"/>
                <a:gd name="connsiteX35" fmla="*/ 317694 w 1526976"/>
                <a:gd name="connsiteY35" fmla="*/ 1338161 h 1526976"/>
                <a:gd name="connsiteX36" fmla="*/ 292334 w 1526976"/>
                <a:gd name="connsiteY36" fmla="*/ 1353523 h 1526976"/>
                <a:gd name="connsiteX37" fmla="*/ 283669 w 1526976"/>
                <a:gd name="connsiteY37" fmla="*/ 1385352 h 1526976"/>
                <a:gd name="connsiteX38" fmla="*/ 315497 w 1526976"/>
                <a:gd name="connsiteY38" fmla="*/ 1394017 h 1526976"/>
                <a:gd name="connsiteX39" fmla="*/ 342950 w 1526976"/>
                <a:gd name="connsiteY39" fmla="*/ 1377384 h 1526976"/>
                <a:gd name="connsiteX40" fmla="*/ 463584 w 1526976"/>
                <a:gd name="connsiteY40" fmla="*/ 1236753 h 1526976"/>
                <a:gd name="connsiteX41" fmla="*/ 464471 w 1526976"/>
                <a:gd name="connsiteY41" fmla="*/ 1232473 h 1526976"/>
                <a:gd name="connsiteX42" fmla="*/ 792185 w 1526976"/>
                <a:gd name="connsiteY42" fmla="*/ 888302 h 1526976"/>
                <a:gd name="connsiteX43" fmla="*/ 789717 w 1526976"/>
                <a:gd name="connsiteY43" fmla="*/ 855405 h 1526976"/>
                <a:gd name="connsiteX44" fmla="*/ 756820 w 1526976"/>
                <a:gd name="connsiteY44" fmla="*/ 857872 h 1526976"/>
                <a:gd name="connsiteX45" fmla="*/ 729165 w 1526976"/>
                <a:gd name="connsiteY45" fmla="*/ 889602 h 1526976"/>
                <a:gd name="connsiteX46" fmla="*/ 638850 w 1526976"/>
                <a:gd name="connsiteY46" fmla="*/ 799287 h 1526976"/>
                <a:gd name="connsiteX47" fmla="*/ 911607 w 1526976"/>
                <a:gd name="connsiteY47" fmla="*/ 577736 h 1526976"/>
                <a:gd name="connsiteX48" fmla="*/ 950705 w 1526976"/>
                <a:gd name="connsiteY48" fmla="*/ 616833 h 1526976"/>
                <a:gd name="connsiteX49" fmla="*/ 811714 w 1526976"/>
                <a:gd name="connsiteY49" fmla="*/ 792885 h 1526976"/>
                <a:gd name="connsiteX50" fmla="*/ 814780 w 1526976"/>
                <a:gd name="connsiteY50" fmla="*/ 825731 h 1526976"/>
                <a:gd name="connsiteX51" fmla="*/ 847626 w 1526976"/>
                <a:gd name="connsiteY51" fmla="*/ 822665 h 1526976"/>
                <a:gd name="connsiteX52" fmla="*/ 999148 w 1526976"/>
                <a:gd name="connsiteY52" fmla="*/ 629951 h 1526976"/>
                <a:gd name="connsiteX53" fmla="*/ 1132156 w 1526976"/>
                <a:gd name="connsiteY53" fmla="*/ 496943 h 1526976"/>
                <a:gd name="connsiteX54" fmla="*/ 1132156 w 1526976"/>
                <a:gd name="connsiteY54" fmla="*/ 463957 h 1526976"/>
                <a:gd name="connsiteX55" fmla="*/ 1099167 w 1526976"/>
                <a:gd name="connsiteY55" fmla="*/ 463957 h 1526976"/>
                <a:gd name="connsiteX56" fmla="*/ 981485 w 1526976"/>
                <a:gd name="connsiteY56" fmla="*/ 581632 h 1526976"/>
                <a:gd name="connsiteX57" fmla="*/ 946805 w 1526976"/>
                <a:gd name="connsiteY57" fmla="*/ 546952 h 1526976"/>
                <a:gd name="connsiteX58" fmla="*/ 1265268 w 1526976"/>
                <a:gd name="connsiteY58" fmla="*/ 228490 h 1526976"/>
                <a:gd name="connsiteX59" fmla="*/ 1299948 w 1526976"/>
                <a:gd name="connsiteY59" fmla="*/ 263173 h 1526976"/>
                <a:gd name="connsiteX60" fmla="*/ 1164478 w 1526976"/>
                <a:gd name="connsiteY60" fmla="*/ 398645 h 1526976"/>
                <a:gd name="connsiteX61" fmla="*/ 1164478 w 1526976"/>
                <a:gd name="connsiteY61" fmla="*/ 431631 h 1526976"/>
                <a:gd name="connsiteX62" fmla="*/ 1197468 w 1526976"/>
                <a:gd name="connsiteY62" fmla="*/ 431631 h 1526976"/>
                <a:gd name="connsiteX63" fmla="*/ 1387587 w 1526976"/>
                <a:gd name="connsiteY63" fmla="*/ 241506 h 1526976"/>
                <a:gd name="connsiteX64" fmla="*/ 1502235 w 1526976"/>
                <a:gd name="connsiteY64" fmla="*/ 126864 h 1526976"/>
                <a:gd name="connsiteX65" fmla="*/ 1506619 w 1526976"/>
                <a:gd name="connsiteY65" fmla="*/ 21833 h 1526976"/>
                <a:gd name="connsiteX66" fmla="*/ 509664 w 1526976"/>
                <a:gd name="connsiteY66" fmla="*/ 1123405 h 1526976"/>
                <a:gd name="connsiteX67" fmla="*/ 494588 w 1526976"/>
                <a:gd name="connsiteY67" fmla="*/ 1108332 h 1526976"/>
                <a:gd name="connsiteX68" fmla="*/ 461602 w 1526976"/>
                <a:gd name="connsiteY68" fmla="*/ 1108332 h 1526976"/>
                <a:gd name="connsiteX69" fmla="*/ 461602 w 1526976"/>
                <a:gd name="connsiteY69" fmla="*/ 1141318 h 1526976"/>
                <a:gd name="connsiteX70" fmla="*/ 476434 w 1526976"/>
                <a:gd name="connsiteY70" fmla="*/ 1156151 h 1526976"/>
                <a:gd name="connsiteX71" fmla="*/ 429616 w 1526976"/>
                <a:gd name="connsiteY71" fmla="*/ 1201257 h 1526976"/>
                <a:gd name="connsiteX72" fmla="*/ 327189 w 1526976"/>
                <a:gd name="connsiteY72" fmla="*/ 1098834 h 1526976"/>
                <a:gd name="connsiteX73" fmla="*/ 372293 w 1526976"/>
                <a:gd name="connsiteY73" fmla="*/ 1052013 h 1526976"/>
                <a:gd name="connsiteX74" fmla="*/ 408726 w 1526976"/>
                <a:gd name="connsiteY74" fmla="*/ 1088446 h 1526976"/>
                <a:gd name="connsiteX75" fmla="*/ 425219 w 1526976"/>
                <a:gd name="connsiteY75" fmla="*/ 1095280 h 1526976"/>
                <a:gd name="connsiteX76" fmla="*/ 441712 w 1526976"/>
                <a:gd name="connsiteY76" fmla="*/ 1088446 h 1526976"/>
                <a:gd name="connsiteX77" fmla="*/ 441712 w 1526976"/>
                <a:gd name="connsiteY77" fmla="*/ 1055456 h 1526976"/>
                <a:gd name="connsiteX78" fmla="*/ 405032 w 1526976"/>
                <a:gd name="connsiteY78" fmla="*/ 1018770 h 1526976"/>
                <a:gd name="connsiteX79" fmla="*/ 447770 w 1526976"/>
                <a:gd name="connsiteY79" fmla="*/ 976378 h 1526976"/>
                <a:gd name="connsiteX80" fmla="*/ 552095 w 1526976"/>
                <a:gd name="connsiteY80" fmla="*/ 1080701 h 1526976"/>
                <a:gd name="connsiteX81" fmla="*/ 509664 w 1526976"/>
                <a:gd name="connsiteY81" fmla="*/ 1123405 h 1526976"/>
                <a:gd name="connsiteX82" fmla="*/ 584546 w 1526976"/>
                <a:gd name="connsiteY82" fmla="*/ 1047184 h 1526976"/>
                <a:gd name="connsiteX83" fmla="*/ 481262 w 1526976"/>
                <a:gd name="connsiteY83" fmla="*/ 943901 h 1526976"/>
                <a:gd name="connsiteX84" fmla="*/ 524961 w 1526976"/>
                <a:gd name="connsiteY84" fmla="*/ 902464 h 1526976"/>
                <a:gd name="connsiteX85" fmla="*/ 625985 w 1526976"/>
                <a:gd name="connsiteY85" fmla="*/ 1003492 h 1526976"/>
                <a:gd name="connsiteX86" fmla="*/ 584546 w 1526976"/>
                <a:gd name="connsiteY86" fmla="*/ 1047184 h 1526976"/>
                <a:gd name="connsiteX87" fmla="*/ 698182 w 1526976"/>
                <a:gd name="connsiteY87" fmla="*/ 924580 h 1526976"/>
                <a:gd name="connsiteX88" fmla="*/ 657716 w 1526976"/>
                <a:gd name="connsiteY88" fmla="*/ 969243 h 1526976"/>
                <a:gd name="connsiteX89" fmla="*/ 559206 w 1526976"/>
                <a:gd name="connsiteY89" fmla="*/ 870737 h 1526976"/>
                <a:gd name="connsiteX90" fmla="*/ 603858 w 1526976"/>
                <a:gd name="connsiteY90" fmla="*/ 830259 h 1526976"/>
                <a:gd name="connsiteX91" fmla="*/ 698182 w 1526976"/>
                <a:gd name="connsiteY91" fmla="*/ 924580 h 1526976"/>
                <a:gd name="connsiteX92" fmla="*/ 1469264 w 1526976"/>
                <a:gd name="connsiteY92" fmla="*/ 93872 h 1526976"/>
                <a:gd name="connsiteX93" fmla="*/ 1332952 w 1526976"/>
                <a:gd name="connsiteY93" fmla="*/ 230181 h 1526976"/>
                <a:gd name="connsiteX94" fmla="*/ 1298275 w 1526976"/>
                <a:gd name="connsiteY94" fmla="*/ 195501 h 1526976"/>
                <a:gd name="connsiteX95" fmla="*/ 1434587 w 1526976"/>
                <a:gd name="connsiteY95" fmla="*/ 59189 h 1526976"/>
                <a:gd name="connsiteX96" fmla="*/ 1458128 w 1526976"/>
                <a:gd name="connsiteY96" fmla="*/ 48884 h 1526976"/>
                <a:gd name="connsiteX97" fmla="*/ 1473630 w 1526976"/>
                <a:gd name="connsiteY97" fmla="*/ 54822 h 1526976"/>
                <a:gd name="connsiteX98" fmla="*/ 1469264 w 1526976"/>
                <a:gd name="connsiteY98" fmla="*/ 93872 h 152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526976" h="1526976">
                  <a:moveTo>
                    <a:pt x="1506619" y="21833"/>
                  </a:moveTo>
                  <a:cubicBezTo>
                    <a:pt x="1493981" y="9192"/>
                    <a:pt x="1476756" y="2232"/>
                    <a:pt x="1458125" y="2232"/>
                  </a:cubicBezTo>
                  <a:cubicBezTo>
                    <a:pt x="1437429" y="2232"/>
                    <a:pt x="1416825" y="10969"/>
                    <a:pt x="1401594" y="26203"/>
                  </a:cubicBezTo>
                  <a:lnTo>
                    <a:pt x="1286949" y="140848"/>
                  </a:lnTo>
                  <a:lnTo>
                    <a:pt x="898502" y="529301"/>
                  </a:lnTo>
                  <a:cubicBezTo>
                    <a:pt x="683469" y="689521"/>
                    <a:pt x="480946" y="869326"/>
                    <a:pt x="296075" y="1063966"/>
                  </a:cubicBezTo>
                  <a:cubicBezTo>
                    <a:pt x="294611" y="1064163"/>
                    <a:pt x="293155" y="1064440"/>
                    <a:pt x="291709" y="1064859"/>
                  </a:cubicBezTo>
                  <a:cubicBezTo>
                    <a:pt x="239574" y="1080043"/>
                    <a:pt x="193574" y="1119503"/>
                    <a:pt x="151081" y="1185490"/>
                  </a:cubicBezTo>
                  <a:cubicBezTo>
                    <a:pt x="116181" y="1239685"/>
                    <a:pt x="87796" y="1305247"/>
                    <a:pt x="62710" y="1363188"/>
                  </a:cubicBezTo>
                  <a:cubicBezTo>
                    <a:pt x="43273" y="1408090"/>
                    <a:pt x="24913" y="1450503"/>
                    <a:pt x="6524" y="1480995"/>
                  </a:cubicBezTo>
                  <a:cubicBezTo>
                    <a:pt x="-563" y="1492764"/>
                    <a:pt x="1267" y="1507769"/>
                    <a:pt x="10980" y="1517481"/>
                  </a:cubicBezTo>
                  <a:cubicBezTo>
                    <a:pt x="16737" y="1523244"/>
                    <a:pt x="24354" y="1526232"/>
                    <a:pt x="32057" y="1526232"/>
                  </a:cubicBezTo>
                  <a:cubicBezTo>
                    <a:pt x="37346" y="1526232"/>
                    <a:pt x="42680" y="1524822"/>
                    <a:pt x="47470" y="1521931"/>
                  </a:cubicBezTo>
                  <a:cubicBezTo>
                    <a:pt x="77899" y="1503569"/>
                    <a:pt x="120285" y="1485221"/>
                    <a:pt x="165264" y="1465752"/>
                  </a:cubicBezTo>
                  <a:cubicBezTo>
                    <a:pt x="188184" y="1455831"/>
                    <a:pt x="211883" y="1445571"/>
                    <a:pt x="235949" y="1434450"/>
                  </a:cubicBezTo>
                  <a:cubicBezTo>
                    <a:pt x="247643" y="1429045"/>
                    <a:pt x="252742" y="1415186"/>
                    <a:pt x="247340" y="1403491"/>
                  </a:cubicBezTo>
                  <a:cubicBezTo>
                    <a:pt x="241934" y="1391796"/>
                    <a:pt x="228076" y="1386703"/>
                    <a:pt x="216378" y="1392100"/>
                  </a:cubicBezTo>
                  <a:cubicBezTo>
                    <a:pt x="192827" y="1402982"/>
                    <a:pt x="169393" y="1413129"/>
                    <a:pt x="146619" y="1422987"/>
                  </a:cubicBezTo>
                  <a:cubicBezTo>
                    <a:pt x="120544" y="1434275"/>
                    <a:pt x="95285" y="1445210"/>
                    <a:pt x="72282" y="1456173"/>
                  </a:cubicBezTo>
                  <a:cubicBezTo>
                    <a:pt x="83269" y="1433120"/>
                    <a:pt x="94231" y="1407798"/>
                    <a:pt x="105554" y="1381628"/>
                  </a:cubicBezTo>
                  <a:cubicBezTo>
                    <a:pt x="129885" y="1325431"/>
                    <a:pt x="157460" y="1261732"/>
                    <a:pt x="190291" y="1210753"/>
                  </a:cubicBezTo>
                  <a:cubicBezTo>
                    <a:pt x="219432" y="1165503"/>
                    <a:pt x="249412" y="1135246"/>
                    <a:pt x="281356" y="1118979"/>
                  </a:cubicBezTo>
                  <a:lnTo>
                    <a:pt x="307523" y="1145149"/>
                  </a:lnTo>
                  <a:lnTo>
                    <a:pt x="227150" y="1225522"/>
                  </a:lnTo>
                  <a:cubicBezTo>
                    <a:pt x="218042" y="1234631"/>
                    <a:pt x="218042" y="1249400"/>
                    <a:pt x="227150" y="1258509"/>
                  </a:cubicBezTo>
                  <a:cubicBezTo>
                    <a:pt x="231707" y="1263066"/>
                    <a:pt x="237675" y="1265343"/>
                    <a:pt x="243646" y="1265343"/>
                  </a:cubicBezTo>
                  <a:cubicBezTo>
                    <a:pt x="249614" y="1265343"/>
                    <a:pt x="255585" y="1263066"/>
                    <a:pt x="260139" y="1258509"/>
                  </a:cubicBezTo>
                  <a:lnTo>
                    <a:pt x="340512" y="1178138"/>
                  </a:lnTo>
                  <a:lnTo>
                    <a:pt x="351347" y="1188973"/>
                  </a:lnTo>
                  <a:lnTo>
                    <a:pt x="305445" y="1234875"/>
                  </a:lnTo>
                  <a:cubicBezTo>
                    <a:pt x="296331" y="1243983"/>
                    <a:pt x="296331" y="1258753"/>
                    <a:pt x="305445" y="1267861"/>
                  </a:cubicBezTo>
                  <a:cubicBezTo>
                    <a:pt x="310000" y="1272415"/>
                    <a:pt x="315970" y="1274695"/>
                    <a:pt x="321939" y="1274695"/>
                  </a:cubicBezTo>
                  <a:cubicBezTo>
                    <a:pt x="327909" y="1274695"/>
                    <a:pt x="333877" y="1272418"/>
                    <a:pt x="338435" y="1267861"/>
                  </a:cubicBezTo>
                  <a:lnTo>
                    <a:pt x="384336" y="1221962"/>
                  </a:lnTo>
                  <a:lnTo>
                    <a:pt x="409470" y="1247096"/>
                  </a:lnTo>
                  <a:cubicBezTo>
                    <a:pt x="393203" y="1279041"/>
                    <a:pt x="362944" y="1309021"/>
                    <a:pt x="317694" y="1338161"/>
                  </a:cubicBezTo>
                  <a:cubicBezTo>
                    <a:pt x="309815" y="1343233"/>
                    <a:pt x="301284" y="1348404"/>
                    <a:pt x="292334" y="1353523"/>
                  </a:cubicBezTo>
                  <a:cubicBezTo>
                    <a:pt x="281154" y="1359920"/>
                    <a:pt x="277272" y="1374172"/>
                    <a:pt x="283669" y="1385352"/>
                  </a:cubicBezTo>
                  <a:cubicBezTo>
                    <a:pt x="290065" y="1396535"/>
                    <a:pt x="304317" y="1400410"/>
                    <a:pt x="315497" y="1394017"/>
                  </a:cubicBezTo>
                  <a:cubicBezTo>
                    <a:pt x="325153" y="1388492"/>
                    <a:pt x="334392" y="1382896"/>
                    <a:pt x="342950" y="1377384"/>
                  </a:cubicBezTo>
                  <a:cubicBezTo>
                    <a:pt x="408943" y="1334884"/>
                    <a:pt x="448398" y="1288884"/>
                    <a:pt x="463584" y="1236753"/>
                  </a:cubicBezTo>
                  <a:cubicBezTo>
                    <a:pt x="463998" y="1235339"/>
                    <a:pt x="464275" y="1233907"/>
                    <a:pt x="464471" y="1232473"/>
                  </a:cubicBezTo>
                  <a:cubicBezTo>
                    <a:pt x="579084" y="1123617"/>
                    <a:pt x="689243" y="1007945"/>
                    <a:pt x="792185" y="888302"/>
                  </a:cubicBezTo>
                  <a:cubicBezTo>
                    <a:pt x="800588" y="878535"/>
                    <a:pt x="799483" y="863807"/>
                    <a:pt x="789717" y="855405"/>
                  </a:cubicBezTo>
                  <a:cubicBezTo>
                    <a:pt x="779948" y="847002"/>
                    <a:pt x="765223" y="848106"/>
                    <a:pt x="756820" y="857872"/>
                  </a:cubicBezTo>
                  <a:cubicBezTo>
                    <a:pt x="747679" y="868493"/>
                    <a:pt x="738416" y="879044"/>
                    <a:pt x="729165" y="889602"/>
                  </a:cubicBezTo>
                  <a:lnTo>
                    <a:pt x="638850" y="799287"/>
                  </a:lnTo>
                  <a:cubicBezTo>
                    <a:pt x="727067" y="721977"/>
                    <a:pt x="818123" y="647977"/>
                    <a:pt x="911607" y="577736"/>
                  </a:cubicBezTo>
                  <a:lnTo>
                    <a:pt x="950705" y="616833"/>
                  </a:lnTo>
                  <a:cubicBezTo>
                    <a:pt x="905913" y="676451"/>
                    <a:pt x="859220" y="735592"/>
                    <a:pt x="811714" y="792885"/>
                  </a:cubicBezTo>
                  <a:cubicBezTo>
                    <a:pt x="803490" y="802803"/>
                    <a:pt x="804865" y="817507"/>
                    <a:pt x="814780" y="825731"/>
                  </a:cubicBezTo>
                  <a:cubicBezTo>
                    <a:pt x="824698" y="833952"/>
                    <a:pt x="839399" y="832583"/>
                    <a:pt x="847626" y="822665"/>
                  </a:cubicBezTo>
                  <a:cubicBezTo>
                    <a:pt x="899564" y="760030"/>
                    <a:pt x="950538" y="695200"/>
                    <a:pt x="999148" y="629951"/>
                  </a:cubicBezTo>
                  <a:lnTo>
                    <a:pt x="1132156" y="496943"/>
                  </a:lnTo>
                  <a:cubicBezTo>
                    <a:pt x="1141264" y="487835"/>
                    <a:pt x="1141264" y="473062"/>
                    <a:pt x="1132156" y="463957"/>
                  </a:cubicBezTo>
                  <a:cubicBezTo>
                    <a:pt x="1123048" y="454849"/>
                    <a:pt x="1108275" y="454849"/>
                    <a:pt x="1099167" y="463957"/>
                  </a:cubicBezTo>
                  <a:lnTo>
                    <a:pt x="981485" y="581632"/>
                  </a:lnTo>
                  <a:lnTo>
                    <a:pt x="946805" y="546952"/>
                  </a:lnTo>
                  <a:lnTo>
                    <a:pt x="1265268" y="228490"/>
                  </a:lnTo>
                  <a:lnTo>
                    <a:pt x="1299948" y="263173"/>
                  </a:lnTo>
                  <a:lnTo>
                    <a:pt x="1164478" y="398645"/>
                  </a:lnTo>
                  <a:cubicBezTo>
                    <a:pt x="1155364" y="407753"/>
                    <a:pt x="1155364" y="422523"/>
                    <a:pt x="1164478" y="431631"/>
                  </a:cubicBezTo>
                  <a:cubicBezTo>
                    <a:pt x="1173587" y="440743"/>
                    <a:pt x="1188359" y="440743"/>
                    <a:pt x="1197468" y="431631"/>
                  </a:cubicBezTo>
                  <a:lnTo>
                    <a:pt x="1387587" y="241506"/>
                  </a:lnTo>
                  <a:lnTo>
                    <a:pt x="1502235" y="126864"/>
                  </a:lnTo>
                  <a:cubicBezTo>
                    <a:pt x="1532408" y="96703"/>
                    <a:pt x="1534370" y="49587"/>
                    <a:pt x="1506619" y="21833"/>
                  </a:cubicBezTo>
                  <a:close/>
                  <a:moveTo>
                    <a:pt x="509664" y="1123405"/>
                  </a:moveTo>
                  <a:lnTo>
                    <a:pt x="494588" y="1108332"/>
                  </a:lnTo>
                  <a:cubicBezTo>
                    <a:pt x="485480" y="1099224"/>
                    <a:pt x="470707" y="1099224"/>
                    <a:pt x="461602" y="1108332"/>
                  </a:cubicBezTo>
                  <a:cubicBezTo>
                    <a:pt x="452488" y="1117437"/>
                    <a:pt x="452488" y="1132210"/>
                    <a:pt x="461602" y="1141318"/>
                  </a:cubicBezTo>
                  <a:lnTo>
                    <a:pt x="476434" y="1156151"/>
                  </a:lnTo>
                  <a:cubicBezTo>
                    <a:pt x="460908" y="1171301"/>
                    <a:pt x="445320" y="1186363"/>
                    <a:pt x="429616" y="1201257"/>
                  </a:cubicBezTo>
                  <a:lnTo>
                    <a:pt x="327189" y="1098834"/>
                  </a:lnTo>
                  <a:cubicBezTo>
                    <a:pt x="342093" y="1083115"/>
                    <a:pt x="357160" y="1067532"/>
                    <a:pt x="372293" y="1052013"/>
                  </a:cubicBezTo>
                  <a:lnTo>
                    <a:pt x="408726" y="1088446"/>
                  </a:lnTo>
                  <a:cubicBezTo>
                    <a:pt x="413280" y="1093003"/>
                    <a:pt x="419248" y="1095280"/>
                    <a:pt x="425219" y="1095280"/>
                  </a:cubicBezTo>
                  <a:cubicBezTo>
                    <a:pt x="431187" y="1095280"/>
                    <a:pt x="437158" y="1093000"/>
                    <a:pt x="441712" y="1088446"/>
                  </a:cubicBezTo>
                  <a:cubicBezTo>
                    <a:pt x="450827" y="1079337"/>
                    <a:pt x="450827" y="1064568"/>
                    <a:pt x="441712" y="1055456"/>
                  </a:cubicBezTo>
                  <a:lnTo>
                    <a:pt x="405032" y="1018770"/>
                  </a:lnTo>
                  <a:cubicBezTo>
                    <a:pt x="419180" y="1004548"/>
                    <a:pt x="433432" y="990424"/>
                    <a:pt x="447770" y="976378"/>
                  </a:cubicBezTo>
                  <a:lnTo>
                    <a:pt x="552095" y="1080701"/>
                  </a:lnTo>
                  <a:cubicBezTo>
                    <a:pt x="538046" y="1095042"/>
                    <a:pt x="523880" y="1109258"/>
                    <a:pt x="509664" y="1123405"/>
                  </a:cubicBezTo>
                  <a:close/>
                  <a:moveTo>
                    <a:pt x="584546" y="1047184"/>
                  </a:moveTo>
                  <a:lnTo>
                    <a:pt x="481262" y="943901"/>
                  </a:lnTo>
                  <a:cubicBezTo>
                    <a:pt x="495740" y="929997"/>
                    <a:pt x="510301" y="916183"/>
                    <a:pt x="524961" y="902464"/>
                  </a:cubicBezTo>
                  <a:lnTo>
                    <a:pt x="625985" y="1003492"/>
                  </a:lnTo>
                  <a:cubicBezTo>
                    <a:pt x="612272" y="1018139"/>
                    <a:pt x="598458" y="1032707"/>
                    <a:pt x="584546" y="1047184"/>
                  </a:cubicBezTo>
                  <a:close/>
                  <a:moveTo>
                    <a:pt x="698182" y="924580"/>
                  </a:moveTo>
                  <a:cubicBezTo>
                    <a:pt x="684799" y="939543"/>
                    <a:pt x="671310" y="954432"/>
                    <a:pt x="657716" y="969243"/>
                  </a:cubicBezTo>
                  <a:lnTo>
                    <a:pt x="559206" y="870737"/>
                  </a:lnTo>
                  <a:cubicBezTo>
                    <a:pt x="574012" y="857155"/>
                    <a:pt x="588880" y="843647"/>
                    <a:pt x="603858" y="830259"/>
                  </a:cubicBezTo>
                  <a:lnTo>
                    <a:pt x="698182" y="924580"/>
                  </a:lnTo>
                  <a:close/>
                  <a:moveTo>
                    <a:pt x="1469264" y="93872"/>
                  </a:moveTo>
                  <a:lnTo>
                    <a:pt x="1332952" y="230181"/>
                  </a:lnTo>
                  <a:lnTo>
                    <a:pt x="1298275" y="195501"/>
                  </a:lnTo>
                  <a:lnTo>
                    <a:pt x="1434587" y="59189"/>
                  </a:lnTo>
                  <a:cubicBezTo>
                    <a:pt x="1441135" y="52641"/>
                    <a:pt x="1449713" y="48884"/>
                    <a:pt x="1458128" y="48884"/>
                  </a:cubicBezTo>
                  <a:cubicBezTo>
                    <a:pt x="1462492" y="48884"/>
                    <a:pt x="1468725" y="49914"/>
                    <a:pt x="1473630" y="54822"/>
                  </a:cubicBezTo>
                  <a:cubicBezTo>
                    <a:pt x="1483030" y="64222"/>
                    <a:pt x="1481030" y="82106"/>
                    <a:pt x="1469264" y="93872"/>
                  </a:cubicBezTo>
                  <a:close/>
                </a:path>
              </a:pathLst>
            </a:custGeom>
            <a:solidFill>
              <a:schemeClr val="dk1">
                <a:lumMod val="75000"/>
                <a:lumOff val="25000"/>
              </a:schemeClr>
            </a:solidFill>
            <a:ln w="12700">
              <a:noFill/>
              <a:miter lim="400000"/>
            </a:ln>
          </p:spPr>
          <p:txBody>
            <a:bodyPr lIns="38100" tIns="38100" rIns="38100" bIns="38100" rtlCol="0" anchor="ctr">
              <a:noAutofit/>
            </a:bodyPr>
            <a:lstStyle/>
            <a:p>
              <a:pPr lvl="0" algn="l" defTabSz="457200">
                <a:lnSpc>
                  <a:spcPct val="120000"/>
                </a:lnSpc>
                <a:buClrTx/>
                <a:buSzTx/>
                <a:buFontTx/>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dk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grpSp>
      <p:sp>
        <p:nvSpPr>
          <p:cNvPr id="113" name="icon"/>
          <p:cNvSpPr/>
          <p:nvPr>
            <p:custDataLst>
              <p:tags r:id="rId21"/>
            </p:custDataLst>
          </p:nvPr>
        </p:nvSpPr>
        <p:spPr bwMode="auto">
          <a:xfrm>
            <a:off x="7233931" y="3824468"/>
            <a:ext cx="558826" cy="558826"/>
          </a:xfrm>
          <a:custGeom>
            <a:avLst/>
            <a:gdLst>
              <a:gd name="T0" fmla="*/ 366124 w 1611313"/>
              <a:gd name="T1" fmla="*/ 1610945 h 1611313"/>
              <a:gd name="T2" fmla="*/ 489434 w 1611313"/>
              <a:gd name="T3" fmla="*/ 1727064 h 1611313"/>
              <a:gd name="T4" fmla="*/ 599113 w 1611313"/>
              <a:gd name="T5" fmla="*/ 1611260 h 1611313"/>
              <a:gd name="T6" fmla="*/ 599113 w 1611313"/>
              <a:gd name="T7" fmla="*/ 1952659 h 1611313"/>
              <a:gd name="T8" fmla="*/ 366124 w 1611313"/>
              <a:gd name="T9" fmla="*/ 1952659 h 1611313"/>
              <a:gd name="T10" fmla="*/ 1027366 w 1611313"/>
              <a:gd name="T11" fmla="*/ 1324703 h 1611313"/>
              <a:gd name="T12" fmla="*/ 1156381 w 1611313"/>
              <a:gd name="T13" fmla="*/ 1446550 h 1611313"/>
              <a:gd name="T14" fmla="*/ 1252430 w 1611313"/>
              <a:gd name="T15" fmla="*/ 1537618 h 1611313"/>
              <a:gd name="T16" fmla="*/ 1260354 w 1611313"/>
              <a:gd name="T17" fmla="*/ 1529368 h 1611313"/>
              <a:gd name="T18" fmla="*/ 1260354 w 1611313"/>
              <a:gd name="T19" fmla="*/ 1952661 h 1611313"/>
              <a:gd name="T20" fmla="*/ 1027366 w 1611313"/>
              <a:gd name="T21" fmla="*/ 1952661 h 1611313"/>
              <a:gd name="T22" fmla="*/ 929733 w 1611313"/>
              <a:gd name="T23" fmla="*/ 1260353 h 1611313"/>
              <a:gd name="T24" fmla="*/ 929733 w 1611313"/>
              <a:gd name="T25" fmla="*/ 1952659 h 1611313"/>
              <a:gd name="T26" fmla="*/ 696745 w 1611313"/>
              <a:gd name="T27" fmla="*/ 1952659 h 1611313"/>
              <a:gd name="T28" fmla="*/ 696745 w 1611313"/>
              <a:gd name="T29" fmla="*/ 1507605 h 1611313"/>
              <a:gd name="T30" fmla="*/ 1590975 w 1611313"/>
              <a:gd name="T31" fmla="*/ 1180471 h 1611313"/>
              <a:gd name="T32" fmla="*/ 1590975 w 1611313"/>
              <a:gd name="T33" fmla="*/ 1952659 h 1611313"/>
              <a:gd name="T34" fmla="*/ 1357986 w 1611313"/>
              <a:gd name="T35" fmla="*/ 1952659 h 1611313"/>
              <a:gd name="T36" fmla="*/ 1357986 w 1611313"/>
              <a:gd name="T37" fmla="*/ 1427204 h 1611313"/>
              <a:gd name="T38" fmla="*/ 1846571 w 1611313"/>
              <a:gd name="T39" fmla="*/ 909762 h 1611313"/>
              <a:gd name="T40" fmla="*/ 1921595 w 1611313"/>
              <a:gd name="T41" fmla="*/ 980386 h 1611313"/>
              <a:gd name="T42" fmla="*/ 1921595 w 1611313"/>
              <a:gd name="T43" fmla="*/ 1952659 h 1611313"/>
              <a:gd name="T44" fmla="*/ 1688608 w 1611313"/>
              <a:gd name="T45" fmla="*/ 1952659 h 1611313"/>
              <a:gd name="T46" fmla="*/ 1688608 w 1611313"/>
              <a:gd name="T47" fmla="*/ 1077614 h 1611313"/>
              <a:gd name="T48" fmla="*/ 1369516 w 1611313"/>
              <a:gd name="T49" fmla="*/ 201924 h 1611313"/>
              <a:gd name="T50" fmla="*/ 1966622 w 1611313"/>
              <a:gd name="T51" fmla="*/ 256445 h 1611313"/>
              <a:gd name="T52" fmla="*/ 2048074 w 1611313"/>
              <a:gd name="T53" fmla="*/ 848901 h 1611313"/>
              <a:gd name="T54" fmla="*/ 1846503 w 1611313"/>
              <a:gd name="T55" fmla="*/ 655536 h 1611313"/>
              <a:gd name="T56" fmla="*/ 1253200 w 1611313"/>
              <a:gd name="T57" fmla="*/ 1284446 h 1611313"/>
              <a:gd name="T58" fmla="*/ 1157170 w 1611313"/>
              <a:gd name="T59" fmla="*/ 1193787 h 1611313"/>
              <a:gd name="T60" fmla="*/ 977783 w 1611313"/>
              <a:gd name="T61" fmla="*/ 1024514 h 1611313"/>
              <a:gd name="T62" fmla="*/ 944188 w 1611313"/>
              <a:gd name="T63" fmla="*/ 992815 h 1611313"/>
              <a:gd name="T64" fmla="*/ 490970 w 1611313"/>
              <a:gd name="T65" fmla="*/ 1473371 h 1611313"/>
              <a:gd name="T66" fmla="*/ 215237 w 1611313"/>
              <a:gd name="T67" fmla="*/ 1213123 h 1611313"/>
              <a:gd name="T68" fmla="*/ 668454 w 1611313"/>
              <a:gd name="T69" fmla="*/ 732565 h 1611313"/>
              <a:gd name="T70" fmla="*/ 793961 w 1611313"/>
              <a:gd name="T71" fmla="*/ 599429 h 1611313"/>
              <a:gd name="T72" fmla="*/ 919784 w 1611313"/>
              <a:gd name="T73" fmla="*/ 466293 h 1611313"/>
              <a:gd name="T74" fmla="*/ 1228796 w 1611313"/>
              <a:gd name="T75" fmla="*/ 757924 h 1611313"/>
              <a:gd name="T76" fmla="*/ 1570770 w 1611313"/>
              <a:gd name="T77" fmla="*/ 395287 h 1611313"/>
              <a:gd name="T78" fmla="*/ 0 w 1611313"/>
              <a:gd name="T79" fmla="*/ 0 h 1611313"/>
              <a:gd name="T80" fmla="*/ 96958 w 1611313"/>
              <a:gd name="T81" fmla="*/ 0 h 1611313"/>
              <a:gd name="T82" fmla="*/ 96958 w 1611313"/>
              <a:gd name="T83" fmla="*/ 2155273 h 1611313"/>
              <a:gd name="T84" fmla="*/ 2252216 w 1611313"/>
              <a:gd name="T85" fmla="*/ 2155273 h 1611313"/>
              <a:gd name="T86" fmla="*/ 2252216 w 1611313"/>
              <a:gd name="T87" fmla="*/ 2252216 h 1611313"/>
              <a:gd name="T88" fmla="*/ 96958 w 1611313"/>
              <a:gd name="T89" fmla="*/ 2252216 h 1611313"/>
              <a:gd name="T90" fmla="*/ 0 w 1611313"/>
              <a:gd name="T91" fmla="*/ 2252216 h 1611313"/>
              <a:gd name="T92" fmla="*/ 0 w 1611313"/>
              <a:gd name="T93" fmla="*/ 2155273 h 161131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611313" h="1611313">
                <a:moveTo>
                  <a:pt x="261938" y="1152525"/>
                </a:moveTo>
                <a:lnTo>
                  <a:pt x="350158" y="1235601"/>
                </a:lnTo>
                <a:lnTo>
                  <a:pt x="428626" y="1152751"/>
                </a:lnTo>
                <a:lnTo>
                  <a:pt x="428626" y="1397000"/>
                </a:lnTo>
                <a:lnTo>
                  <a:pt x="261938" y="1397000"/>
                </a:lnTo>
                <a:lnTo>
                  <a:pt x="261938" y="1152525"/>
                </a:lnTo>
                <a:close/>
                <a:moveTo>
                  <a:pt x="735013" y="947738"/>
                </a:moveTo>
                <a:lnTo>
                  <a:pt x="827315" y="1034912"/>
                </a:lnTo>
                <a:lnTo>
                  <a:pt x="896031" y="1100065"/>
                </a:lnTo>
                <a:lnTo>
                  <a:pt x="901701" y="1094163"/>
                </a:lnTo>
                <a:lnTo>
                  <a:pt x="901701" y="1397001"/>
                </a:lnTo>
                <a:lnTo>
                  <a:pt x="735013" y="1397001"/>
                </a:lnTo>
                <a:lnTo>
                  <a:pt x="735013" y="947738"/>
                </a:lnTo>
                <a:close/>
                <a:moveTo>
                  <a:pt x="665163" y="901700"/>
                </a:moveTo>
                <a:lnTo>
                  <a:pt x="665163" y="1397000"/>
                </a:lnTo>
                <a:lnTo>
                  <a:pt x="498475" y="1397000"/>
                </a:lnTo>
                <a:lnTo>
                  <a:pt x="498475" y="1078593"/>
                </a:lnTo>
                <a:lnTo>
                  <a:pt x="665163" y="901700"/>
                </a:lnTo>
                <a:close/>
                <a:moveTo>
                  <a:pt x="1138238" y="844550"/>
                </a:moveTo>
                <a:lnTo>
                  <a:pt x="1138238" y="1397000"/>
                </a:lnTo>
                <a:lnTo>
                  <a:pt x="971550" y="1397000"/>
                </a:lnTo>
                <a:lnTo>
                  <a:pt x="971550" y="1021071"/>
                </a:lnTo>
                <a:lnTo>
                  <a:pt x="1138238" y="844550"/>
                </a:lnTo>
                <a:close/>
                <a:moveTo>
                  <a:pt x="1321101" y="650875"/>
                </a:moveTo>
                <a:lnTo>
                  <a:pt x="1374776" y="701402"/>
                </a:lnTo>
                <a:lnTo>
                  <a:pt x="1374776" y="1397000"/>
                </a:lnTo>
                <a:lnTo>
                  <a:pt x="1208088" y="1397000"/>
                </a:lnTo>
                <a:lnTo>
                  <a:pt x="1208088" y="770962"/>
                </a:lnTo>
                <a:lnTo>
                  <a:pt x="1321101" y="650875"/>
                </a:lnTo>
                <a:close/>
                <a:moveTo>
                  <a:pt x="979799" y="144463"/>
                </a:moveTo>
                <a:lnTo>
                  <a:pt x="1406989" y="183470"/>
                </a:lnTo>
                <a:lnTo>
                  <a:pt x="1465263" y="607333"/>
                </a:lnTo>
                <a:lnTo>
                  <a:pt x="1321052" y="468993"/>
                </a:lnTo>
                <a:lnTo>
                  <a:pt x="896583" y="918937"/>
                </a:lnTo>
                <a:lnTo>
                  <a:pt x="827879" y="854076"/>
                </a:lnTo>
                <a:lnTo>
                  <a:pt x="699540" y="732972"/>
                </a:lnTo>
                <a:lnTo>
                  <a:pt x="675505" y="710294"/>
                </a:lnTo>
                <a:lnTo>
                  <a:pt x="351257" y="1054101"/>
                </a:lnTo>
                <a:lnTo>
                  <a:pt x="153988" y="867910"/>
                </a:lnTo>
                <a:lnTo>
                  <a:pt x="478235" y="524102"/>
                </a:lnTo>
                <a:lnTo>
                  <a:pt x="568027" y="428852"/>
                </a:lnTo>
                <a:lnTo>
                  <a:pt x="658045" y="333602"/>
                </a:lnTo>
                <a:lnTo>
                  <a:pt x="879123" y="542245"/>
                </a:lnTo>
                <a:lnTo>
                  <a:pt x="1123783" y="282802"/>
                </a:lnTo>
                <a:lnTo>
                  <a:pt x="979799" y="144463"/>
                </a:lnTo>
                <a:close/>
                <a:moveTo>
                  <a:pt x="0" y="0"/>
                </a:moveTo>
                <a:lnTo>
                  <a:pt x="69367" y="0"/>
                </a:lnTo>
                <a:lnTo>
                  <a:pt x="69367" y="1541956"/>
                </a:lnTo>
                <a:lnTo>
                  <a:pt x="1611313" y="1541956"/>
                </a:lnTo>
                <a:lnTo>
                  <a:pt x="1611313" y="1611313"/>
                </a:lnTo>
                <a:lnTo>
                  <a:pt x="69367" y="1611313"/>
                </a:lnTo>
                <a:lnTo>
                  <a:pt x="0" y="1611313"/>
                </a:lnTo>
                <a:lnTo>
                  <a:pt x="0" y="1541956"/>
                </a:lnTo>
                <a:lnTo>
                  <a:pt x="0" y="0"/>
                </a:lnTo>
                <a:close/>
              </a:path>
            </a:pathLst>
          </a:custGeom>
          <a:solidFill>
            <a:schemeClr val="dk1">
              <a:lumMod val="75000"/>
              <a:lumOff val="25000"/>
            </a:schemeClr>
          </a:solidFill>
          <a:ln w="12700">
            <a:noFill/>
            <a:miter lim="400000"/>
          </a:ln>
        </p:spPr>
        <p:txBody>
          <a:bodyPr lIns="38100" tIns="38100" rIns="38100" bIns="38100" anchor="ctr">
            <a:noAutofit/>
          </a:bodyPr>
          <a:lstStyle/>
          <a:p>
            <a:pPr lvl="0" algn="l" defTabSz="457200">
              <a:lnSpc>
                <a:spcPct val="120000"/>
              </a:lnSpc>
              <a:buClrTx/>
              <a:buSzTx/>
              <a:buFontTx/>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chemeClr val="dk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pic>
        <p:nvPicPr>
          <p:cNvPr id="3" name="图片 2"/>
          <p:cNvPicPr>
            <a:picLocks noChangeAspect="1"/>
          </p:cNvPicPr>
          <p:nvPr/>
        </p:nvPicPr>
        <p:blipFill>
          <a:blip r:embed="rId22"/>
          <a:stretch>
            <a:fillRect/>
          </a:stretch>
        </p:blipFill>
        <p:spPr>
          <a:xfrm>
            <a:off x="1056005" y="1052830"/>
            <a:ext cx="4494530" cy="4725670"/>
          </a:xfrm>
          <a:prstGeom prst="rect">
            <a:avLst/>
          </a:prstGeom>
        </p:spPr>
      </p:pic>
    </p:spTree>
    <p:custDataLst>
      <p:tags r:id="rId23"/>
    </p:custData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3" name="文本框 2"/>
          <p:cNvSpPr txBox="1"/>
          <p:nvPr>
            <p:custDataLst>
              <p:tags r:id="rId5"/>
            </p:custDataLst>
          </p:nvPr>
        </p:nvSpPr>
        <p:spPr>
          <a:xfrm>
            <a:off x="359079" y="836712"/>
            <a:ext cx="7704856" cy="4154170"/>
          </a:xfrm>
          <a:prstGeom prst="rect">
            <a:avLst/>
          </a:prstGeom>
          <a:noFill/>
        </p:spPr>
        <p:txBody>
          <a:bodyPr wrap="square" rtlCol="0">
            <a:spAutoFit/>
          </a:bodyPr>
          <a:lstStyle/>
          <a:p>
            <a:endPar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、系统登录模块</a:t>
            </a:r>
            <a:endPar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球队信息管理模块（添加</a:t>
            </a: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删除</a:t>
            </a: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查询</a:t>
            </a: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修改）</a:t>
            </a:r>
            <a:endPar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球</a:t>
            </a:r>
            <a:r>
              <a:rPr lang="zh-CN" altLang="en-US"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员</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信息管理模块（添加</a:t>
            </a: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删除</a:t>
            </a: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查询</a:t>
            </a: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修改）</a:t>
            </a:r>
            <a:endPar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裁判信息管理模块（添加</a:t>
            </a: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删除</a:t>
            </a: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查询</a:t>
            </a: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修改</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5</a:t>
            </a:r>
            <a:r>
              <a:rPr lang="zh-CN" altLang="en-US"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、比赛安排</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信息查询模块</a:t>
            </a:r>
            <a:endPar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6</a:t>
            </a:r>
            <a:r>
              <a:rPr lang="zh-CN" altLang="en-US"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、积分排名</a:t>
            </a:r>
            <a:r>
              <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信息查询模块</a:t>
            </a:r>
            <a:endPar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zh-CN" sz="24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335360" y="260648"/>
            <a:ext cx="4536504" cy="891540"/>
          </a:xfrm>
          <a:prstGeom prst="rect">
            <a:avLst/>
          </a:prstGeom>
          <a:noFill/>
        </p:spPr>
        <p:txBody>
          <a:bodyPr wrap="square" rtlCol="0">
            <a:spAutoFit/>
          </a:bodyPr>
          <a:lstStyle/>
          <a:p>
            <a:r>
              <a:rPr lang="zh-CN" altLang="en-US" sz="3400" kern="100" dirty="0">
                <a:solidFill>
                  <a:schemeClr val="accent1"/>
                </a:solidFill>
                <a:effectLst/>
                <a:latin typeface="微软雅黑" panose="020B0503020204020204" pitchFamily="34" charset="-122"/>
                <a:ea typeface="微软雅黑" panose="020B0503020204020204" pitchFamily="34" charset="-122"/>
                <a:cs typeface="Times New Roman" panose="02020603050405020304" pitchFamily="18" charset="0"/>
              </a:rPr>
              <a:t>三、</a:t>
            </a:r>
            <a:r>
              <a:rPr lang="zh-CN" altLang="zh-CN" sz="3400" kern="100" dirty="0">
                <a:solidFill>
                  <a:schemeClr val="accent1"/>
                </a:solidFill>
                <a:effectLst/>
                <a:latin typeface="微软雅黑" panose="020B0503020204020204" pitchFamily="34" charset="-122"/>
                <a:ea typeface="微软雅黑" panose="020B0503020204020204" pitchFamily="34" charset="-122"/>
                <a:cs typeface="Times New Roman" panose="02020603050405020304" pitchFamily="18" charset="0"/>
              </a:rPr>
              <a:t>系统开发及实现</a:t>
            </a:r>
            <a:endParaRPr lang="zh-CN" altLang="zh-CN" sz="3400" kern="100" dirty="0">
              <a:solidFill>
                <a:schemeClr val="accent1"/>
              </a:solidFill>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zh-CN" sz="3400" kern="100" dirty="0">
              <a:solidFill>
                <a:schemeClr val="accent1"/>
              </a:solidFill>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 name="图片 1" descr="11111"/>
          <p:cNvPicPr>
            <a:picLocks noChangeAspect="1"/>
          </p:cNvPicPr>
          <p:nvPr/>
        </p:nvPicPr>
        <p:blipFill>
          <a:blip r:embed="rId6"/>
          <a:stretch>
            <a:fillRect/>
          </a:stretch>
        </p:blipFill>
        <p:spPr>
          <a:xfrm>
            <a:off x="6384290" y="764540"/>
            <a:ext cx="5147945" cy="5147945"/>
          </a:xfrm>
          <a:prstGeom prst="rect">
            <a:avLst/>
          </a:prstGeom>
        </p:spPr>
      </p:pic>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2" name="椭圆 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10" name="文本框 9"/>
          <p:cNvSpPr txBox="1"/>
          <p:nvPr/>
        </p:nvSpPr>
        <p:spPr>
          <a:xfrm>
            <a:off x="551180" y="438785"/>
            <a:ext cx="3624580" cy="521970"/>
          </a:xfrm>
          <a:prstGeom prst="rect">
            <a:avLst/>
          </a:prstGeom>
          <a:noFill/>
        </p:spPr>
        <p:txBody>
          <a:bodyPr wrap="square">
            <a:spAutoFit/>
          </a:bodyPr>
          <a:lstStyle/>
          <a:p>
            <a:r>
              <a:rPr lang="en-US" altLang="zh-CN" sz="28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28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、系统登录模块</a:t>
            </a:r>
            <a:endParaRPr lang="zh-CN" altLang="en-US" sz="28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2" name="图片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15996" y="1053136"/>
            <a:ext cx="9145016" cy="5457243"/>
          </a:xfrm>
          <a:prstGeom prst="rect">
            <a:avLst/>
          </a:prstGeom>
        </p:spPr>
      </p:pic>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组合 17"/>
          <p:cNvGrpSpPr/>
          <p:nvPr userDrawn="1">
            <p:custDataLst>
              <p:tags r:id="rId1"/>
            </p:custDataLst>
          </p:nvPr>
        </p:nvGrpSpPr>
        <p:grpSpPr>
          <a:xfrm>
            <a:off x="11249852" y="5954355"/>
            <a:ext cx="734695" cy="720090"/>
            <a:chOff x="293370" y="5827395"/>
            <a:chExt cx="734695" cy="720090"/>
          </a:xfrm>
        </p:grpSpPr>
        <p:sp>
          <p:nvSpPr>
            <p:cNvPr id="19" name="椭圆 18"/>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0" name="椭圆 19"/>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1" name="椭圆 20"/>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12" name="矩形 11"/>
          <p:cNvSpPr/>
          <p:nvPr>
            <p:custDataLst>
              <p:tags r:id="rId5"/>
            </p:custDataLst>
          </p:nvPr>
        </p:nvSpPr>
        <p:spPr>
          <a:xfrm>
            <a:off x="383540" y="666115"/>
            <a:ext cx="11247755" cy="5706745"/>
          </a:xfrm>
          <a:prstGeom prst="rect">
            <a:avLst/>
          </a:prstGeom>
          <a:solidFill>
            <a:schemeClr val="lt1"/>
          </a:solidFill>
          <a:ln w="3492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矩形 12"/>
          <p:cNvSpPr/>
          <p:nvPr>
            <p:custDataLst>
              <p:tags r:id="rId6"/>
            </p:custDataLst>
          </p:nvPr>
        </p:nvSpPr>
        <p:spPr>
          <a:xfrm>
            <a:off x="2207895" y="188595"/>
            <a:ext cx="7981950" cy="734695"/>
          </a:xfrm>
          <a:prstGeom prst="rect">
            <a:avLst/>
          </a:prstGeom>
          <a:solidFill>
            <a:schemeClr val="accent1"/>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6" name="标题 1"/>
          <p:cNvSpPr>
            <a:spLocks noGrp="1"/>
          </p:cNvSpPr>
          <p:nvPr>
            <p:custDataLst>
              <p:tags r:id="rId7"/>
            </p:custDataLst>
          </p:nvPr>
        </p:nvSpPr>
        <p:spPr>
          <a:xfrm>
            <a:off x="2351723" y="260985"/>
            <a:ext cx="7920355" cy="788035"/>
          </a:xfrm>
          <a:prstGeom prst="rect">
            <a:avLst/>
          </a:prstGeom>
        </p:spPr>
        <p:txBody>
          <a:bodyPr vert="horz" lIns="91440" tIns="45720" rIns="91440" bIns="45720" rtlCol="0" anchor="ctr" anchorCtr="0">
            <a:normAutofit/>
          </a:bodyPr>
          <a:lst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微软雅黑" panose="020B0503020204020204" pitchFamily="34" charset="-122"/>
                <a:ea typeface="微软雅黑" panose="020B0503020204020204" pitchFamily="34" charset="-122"/>
                <a:cs typeface="+mj-cs"/>
              </a:defRPr>
            </a:lvl1pPr>
          </a:lstStyle>
          <a:p>
            <a:pPr marL="0" indent="0" algn="ctr">
              <a:lnSpc>
                <a:spcPct val="100000"/>
              </a:lnSpc>
              <a:spcBef>
                <a:spcPts val="0"/>
              </a:spcBef>
              <a:spcAft>
                <a:spcPts val="0"/>
              </a:spcAft>
              <a:buSzPct val="100000"/>
              <a:buNone/>
            </a:pPr>
            <a:r>
              <a:rPr lang="zh-CN" altLang="zh-CN" sz="4000" spc="240" dirty="0">
                <a:solidFill>
                  <a:schemeClr val="lt1"/>
                </a:solidFill>
              </a:rPr>
              <a:t>数据库逻辑结构设计</a:t>
            </a:r>
            <a:endParaRPr lang="zh-CN" altLang="zh-CN" sz="4000" spc="240" dirty="0">
              <a:solidFill>
                <a:schemeClr val="lt1"/>
              </a:solidFill>
            </a:endParaRPr>
          </a:p>
        </p:txBody>
      </p:sp>
      <p:sp>
        <p:nvSpPr>
          <p:cNvPr id="14" name="矩形 13"/>
          <p:cNvSpPr/>
          <p:nvPr>
            <p:custDataLst>
              <p:tags r:id="rId8"/>
            </p:custDataLst>
          </p:nvPr>
        </p:nvSpPr>
        <p:spPr>
          <a:xfrm>
            <a:off x="412115" y="2698750"/>
            <a:ext cx="330835" cy="1460500"/>
          </a:xfrm>
          <a:prstGeom prst="rect">
            <a:avLst/>
          </a:prstGeom>
          <a:solidFill>
            <a:schemeClr val="accent1">
              <a:lumMod val="75000"/>
            </a:scheme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5" name="矩形 14"/>
          <p:cNvSpPr/>
          <p:nvPr>
            <p:custDataLst>
              <p:tags r:id="rId9"/>
            </p:custDataLst>
          </p:nvPr>
        </p:nvSpPr>
        <p:spPr>
          <a:xfrm>
            <a:off x="11453495" y="2698750"/>
            <a:ext cx="330835" cy="1460500"/>
          </a:xfrm>
          <a:prstGeom prst="rect">
            <a:avLst/>
          </a:prstGeom>
          <a:solidFill>
            <a:schemeClr val="accent1">
              <a:lumMod val="75000"/>
            </a:scheme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t"/>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Rectangle 2"/>
          <p:cNvSpPr>
            <a:spLocks noChangeArrowheads="1"/>
          </p:cNvSpPr>
          <p:nvPr/>
        </p:nvSpPr>
        <p:spPr bwMode="auto">
          <a:xfrm>
            <a:off x="885190" y="960120"/>
            <a:ext cx="9932035" cy="5615305"/>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122199" numCol="1" anchor="ctr" anchorCtr="0" compatLnSpc="1">
            <a:spAutoFit/>
          </a:bodyPr>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String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connsql</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"server=</a:t>
            </a:r>
            <a:r>
              <a:rPr kumimoji="0" lang="en-US" altLang="zh-CN" sz="1600" b="0" i="0" u="none" strike="noStrike" cap="none" normalizeH="0" baseline="0" dirty="0" err="1">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localhost;database</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err="1">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YANGLIN;Integrated</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 Security=TRUE"</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zh-CN" altLang="en-US"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数据库连接字符串</a:t>
            </a:r>
            <a:r>
              <a:rPr kumimoji="0" lang="en-US" altLang="zh-CN"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Consolas" panose="020B0609020204030204" pitchFamily="49" charset="0"/>
              </a:rPr>
              <a:t>,database</a:t>
            </a:r>
            <a:r>
              <a:rPr kumimoji="0" lang="zh-CN" altLang="en-US"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设置为自己的数据库名，以</a:t>
            </a:r>
            <a:r>
              <a:rPr kumimoji="0" lang="en-US" altLang="zh-CN"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Consolas" panose="020B0609020204030204" pitchFamily="49" charset="0"/>
              </a:rPr>
              <a:t>Windows</a:t>
            </a:r>
            <a:r>
              <a:rPr kumimoji="0" lang="zh-CN" altLang="en-US"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身份验证</a:t>
            </a:r>
            <a:r>
              <a:rPr kumimoji="0" lang="zh-CN" altLang="en-US"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1"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try</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using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SqlConnection</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conn = </a:t>
            </a:r>
            <a:r>
              <a:rPr kumimoji="0" lang="en-US" altLang="zh-CN" sz="1600" b="1"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new</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SqlConnection</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conn.ConnectionString</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connsql</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conn.Open</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24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zh-CN" altLang="en-US"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打开数据库连接</a:t>
            </a:r>
            <a:r>
              <a:rPr kumimoji="0" lang="zh-CN" altLang="en-US"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String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sql</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"select * from S"</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zh-CN" altLang="en-US"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查询语句</a:t>
            </a:r>
            <a:r>
              <a:rPr kumimoji="0" lang="zh-CN" altLang="en-US"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SqlDataAdapter</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myda</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1"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new</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SqlDataAdapter</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sql</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conn)</a:t>
            </a:r>
            <a:r>
              <a:rPr kumimoji="0" lang="en-US" altLang="zh-CN" sz="24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zh-CN" altLang="en-US"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实例化适配器</a:t>
            </a:r>
            <a:r>
              <a:rPr kumimoji="0" lang="zh-CN" altLang="en-US"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DataTable</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dt = </a:t>
            </a:r>
            <a:r>
              <a:rPr kumimoji="0" lang="en-US" altLang="zh-CN" sz="1600" b="1"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new</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DataTable</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24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zh-CN" altLang="en-US"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实例化数据表</a:t>
            </a:r>
            <a:r>
              <a:rPr kumimoji="0" lang="zh-CN" altLang="en-US"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MessageBox.Show</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zh-CN" altLang="en-US"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数据库连接成功</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24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conn.Close</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24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zh-CN" altLang="en-US"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关闭数据库连接</a:t>
            </a:r>
            <a:r>
              <a:rPr kumimoji="0" lang="zh-CN" altLang="en-US"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lang="en-US" altLang="zh-CN" sz="1600" dirty="0">
                <a:solidFill>
                  <a:srgbClr val="333333"/>
                </a:solidFill>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catch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InvalidOperationException</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1"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exception</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1"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if</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MessageBox.Show</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exception.Message</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zh-CN" altLang="en-US"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错误</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MessageBoxButtons.OK</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MessageBoxIcon.Error</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DialogResult.OK</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return;            }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1"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if</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MessageBox.Show</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zh-CN" altLang="en-US"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登录成功！</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zh-CN" altLang="en-US"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提示</a:t>
            </a:r>
            <a:r>
              <a:rPr kumimoji="0" lang="en-US" altLang="zh-CN" sz="1600" b="0" i="0" u="none" strike="noStrike" cap="none" normalizeH="0" baseline="0" dirty="0">
                <a:ln>
                  <a:noFill/>
                </a:ln>
                <a:solidFill>
                  <a:srgbClr val="DD1144"/>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DialogResult.OK</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zh-CN" altLang="en-US" sz="1600" b="0" i="1" u="none" strike="noStrike" cap="none" normalizeH="0" baseline="0" dirty="0">
                <a:ln>
                  <a:noFill/>
                </a:ln>
                <a:solidFill>
                  <a:srgbClr val="999988"/>
                </a:solidFill>
                <a:effectLst/>
                <a:latin typeface="方正粗黑宋简体" panose="02000000000000000000" pitchFamily="2" charset="-122"/>
                <a:ea typeface="方正粗黑宋简体" panose="02000000000000000000" pitchFamily="2" charset="-122"/>
                <a:cs typeface="微软雅黑" panose="020B0503020204020204" pitchFamily="34" charset="-122"/>
              </a:rPr>
              <a:t>验证成功进入系统</a:t>
            </a:r>
            <a:r>
              <a:rPr kumimoji="0" lang="zh-CN" altLang="en-US"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main </a:t>
            </a: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mainForm</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 </a:t>
            </a:r>
            <a:r>
              <a:rPr kumimoji="0" lang="en-US" altLang="zh-CN" sz="1600" b="1"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new</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main</a:t>
            </a:r>
            <a:r>
              <a:rPr kumimoji="0" lang="en-US" altLang="zh-CN" sz="1600" b="0" i="0" u="none" strike="noStrike" cap="none" normalizeH="0" baseline="0" dirty="0">
                <a:ln>
                  <a:noFill/>
                </a:ln>
                <a:solidFill>
                  <a:srgbClr val="008080"/>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mainForm.Show</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(this)</a:t>
            </a:r>
            <a:r>
              <a:rPr kumimoji="0" lang="en-US" altLang="zh-CN" sz="24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err="1">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this.Hide</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24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a:t>
            </a: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endPar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600" b="0" i="0" u="none" strike="noStrike" cap="none" normalizeH="0" baseline="0" dirty="0">
                <a:ln>
                  <a:noFill/>
                </a:ln>
                <a:solidFill>
                  <a:srgbClr val="333333"/>
                </a:solidFill>
                <a:effectLst/>
                <a:latin typeface="方正粗黑宋简体" panose="02000000000000000000" pitchFamily="2" charset="-122"/>
                <a:ea typeface="方正粗黑宋简体" panose="02000000000000000000" pitchFamily="2" charset="-122"/>
                <a:cs typeface="Consolas" panose="020B0609020204030204" pitchFamily="49" charset="0"/>
              </a:rPr>
              <a:t> }</a:t>
            </a:r>
            <a:r>
              <a:rPr kumimoji="0" lang="en-US" altLang="zh-CN" b="0" i="0" u="none" strike="noStrike" cap="none" normalizeH="0" baseline="0" dirty="0">
                <a:ln>
                  <a:noFill/>
                </a:ln>
                <a:solidFill>
                  <a:schemeClr val="tx1"/>
                </a:solidFill>
                <a:effectLst/>
                <a:latin typeface="方正粗黑宋简体" panose="02000000000000000000" pitchFamily="2" charset="-122"/>
                <a:ea typeface="方正粗黑宋简体" panose="02000000000000000000" pitchFamily="2" charset="-122"/>
              </a:rPr>
              <a:t> </a:t>
            </a:r>
            <a:endParaRPr kumimoji="0" lang="en-US" altLang="zh-CN" sz="5400" b="0" i="0" u="none" strike="noStrike" cap="none" normalizeH="0" baseline="0" dirty="0">
              <a:ln>
                <a:noFill/>
              </a:ln>
              <a:solidFill>
                <a:schemeClr val="tx1"/>
              </a:solidFill>
              <a:effectLst/>
              <a:latin typeface="方正粗黑宋简体" panose="02000000000000000000" pitchFamily="2" charset="-122"/>
              <a:ea typeface="方正粗黑宋简体" panose="02000000000000000000" pitchFamily="2" charset="-122"/>
            </a:endParaRPr>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2" name="文本框 1"/>
          <p:cNvSpPr txBox="1"/>
          <p:nvPr/>
        </p:nvSpPr>
        <p:spPr>
          <a:xfrm>
            <a:off x="191344" y="260036"/>
            <a:ext cx="6192688" cy="675640"/>
          </a:xfrm>
          <a:prstGeom prst="rect">
            <a:avLst/>
          </a:prstGeom>
          <a:noFill/>
        </p:spPr>
        <p:txBody>
          <a:bodyPr wrap="square" rtlCol="0">
            <a:spAutoFit/>
          </a:bodyPr>
          <a:lstStyle/>
          <a:p>
            <a:r>
              <a:rPr lang="en-US"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、以球队</a:t>
            </a:r>
            <a:r>
              <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信息</a:t>
            </a:r>
            <a:r>
              <a:rPr lang="zh-CN" altLang="en-US"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管理</a:t>
            </a:r>
            <a:r>
              <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模块（添加删除查询修改）</a:t>
            </a:r>
            <a:r>
              <a:rPr lang="zh-CN" altLang="en-US"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为例</a:t>
            </a:r>
            <a:endParaRPr lang="en-US"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8648" y="2336885"/>
            <a:ext cx="5013557" cy="3240360"/>
          </a:xfrm>
          <a:prstGeom prst="rect">
            <a:avLst/>
          </a:prstGeom>
        </p:spPr>
      </p:pic>
      <p:sp>
        <p:nvSpPr>
          <p:cNvPr id="5" name="文本框 4"/>
          <p:cNvSpPr txBox="1"/>
          <p:nvPr>
            <p:custDataLst>
              <p:tags r:id="rId6"/>
            </p:custDataLst>
          </p:nvPr>
        </p:nvSpPr>
        <p:spPr>
          <a:xfrm>
            <a:off x="6896846" y="781198"/>
            <a:ext cx="4153962" cy="922020"/>
          </a:xfrm>
          <a:prstGeom prst="rect">
            <a:avLst/>
          </a:prstGeom>
          <a:noFill/>
        </p:spPr>
        <p:txBody>
          <a:bodyPr wrap="square" rtlCol="0">
            <a:spAutoFit/>
          </a:bodyPr>
          <a:lstStyle/>
          <a:p>
            <a:r>
              <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选中球队信息，点击删除键，弹出警告提醒操作人员是否删除；</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图片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57963" y="2267563"/>
            <a:ext cx="5013558" cy="3357374"/>
          </a:xfrm>
          <a:prstGeom prst="rect">
            <a:avLst/>
          </a:prstGeom>
        </p:spPr>
      </p:pic>
      <p:sp>
        <p:nvSpPr>
          <p:cNvPr id="8" name="文本框 7"/>
          <p:cNvSpPr txBox="1"/>
          <p:nvPr>
            <p:custDataLst>
              <p:tags r:id="rId8"/>
            </p:custDataLst>
          </p:nvPr>
        </p:nvSpPr>
        <p:spPr>
          <a:xfrm>
            <a:off x="357862" y="797097"/>
            <a:ext cx="4680520" cy="1476375"/>
          </a:xfrm>
          <a:prstGeom prst="rect">
            <a:avLst/>
          </a:prstGeom>
          <a:noFill/>
        </p:spPr>
        <p:txBody>
          <a:bodyPr wrap="square" rtlCol="0">
            <a:spAutoFit/>
          </a:bodyPr>
          <a:lstStyle/>
          <a:p>
            <a:r>
              <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如添加参赛球队，点击右下新增按钮，输入队伍信息有球队名、所属单位、主教练、联系方式、负责人、人数、备注等，点击确认即可成功添加队伍信息；</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p:txBody>
      </p:sp>
    </p:spTree>
    <p:custDataLst>
      <p:tags r:id="rId9"/>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arn(inVertical)">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2" name="文本框 1"/>
          <p:cNvSpPr txBox="1"/>
          <p:nvPr/>
        </p:nvSpPr>
        <p:spPr>
          <a:xfrm>
            <a:off x="191344" y="260036"/>
            <a:ext cx="6192688" cy="675640"/>
          </a:xfrm>
          <a:prstGeom prst="rect">
            <a:avLst/>
          </a:prstGeom>
          <a:noFill/>
        </p:spPr>
        <p:txBody>
          <a:bodyPr wrap="square" rtlCol="0">
            <a:spAutoFit/>
          </a:bodyPr>
          <a:lstStyle/>
          <a:p>
            <a:r>
              <a:rPr lang="en-US"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、以球队</a:t>
            </a:r>
            <a:r>
              <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信息</a:t>
            </a:r>
            <a:r>
              <a:rPr lang="zh-CN" altLang="en-US"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管理</a:t>
            </a:r>
            <a:r>
              <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模块（添加删除查询修改）</a:t>
            </a:r>
            <a:r>
              <a:rPr lang="zh-CN" altLang="en-US"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为例</a:t>
            </a:r>
            <a:endParaRPr lang="en-US"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custDataLst>
              <p:tags r:id="rId5"/>
            </p:custDataLst>
          </p:nvPr>
        </p:nvSpPr>
        <p:spPr>
          <a:xfrm>
            <a:off x="6896846" y="781198"/>
            <a:ext cx="4153962" cy="368300"/>
          </a:xfrm>
          <a:prstGeom prst="rect">
            <a:avLst/>
          </a:prstGeom>
          <a:noFill/>
        </p:spPr>
        <p:txBody>
          <a:bodyPr wrap="square" rtlCol="0">
            <a:spAutoFit/>
          </a:bodyPr>
          <a:lstStyle/>
          <a:p>
            <a:r>
              <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修改球队信息</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文本框 7"/>
          <p:cNvSpPr txBox="1"/>
          <p:nvPr>
            <p:custDataLst>
              <p:tags r:id="rId6"/>
            </p:custDataLst>
          </p:nvPr>
        </p:nvSpPr>
        <p:spPr>
          <a:xfrm>
            <a:off x="479147" y="837102"/>
            <a:ext cx="4680520" cy="368300"/>
          </a:xfrm>
          <a:prstGeom prst="rect">
            <a:avLst/>
          </a:prstGeom>
          <a:noFill/>
        </p:spPr>
        <p:txBody>
          <a:bodyPr wrap="square" rtlCol="0">
            <a:spAutoFit/>
          </a:bodyPr>
          <a:lstStyle/>
          <a:p>
            <a:r>
              <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查询球队信息</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6" name="图片 6" descr="5"/>
          <p:cNvPicPr>
            <a:picLocks noChangeAspect="1"/>
          </p:cNvPicPr>
          <p:nvPr/>
        </p:nvPicPr>
        <p:blipFill>
          <a:blip r:embed="rId7"/>
          <a:stretch>
            <a:fillRect/>
          </a:stretch>
        </p:blipFill>
        <p:spPr>
          <a:xfrm>
            <a:off x="263525" y="1651635"/>
            <a:ext cx="5005705" cy="3337560"/>
          </a:xfrm>
          <a:prstGeom prst="rect">
            <a:avLst/>
          </a:prstGeom>
        </p:spPr>
      </p:pic>
      <p:pic>
        <p:nvPicPr>
          <p:cNvPr id="29" name="图片 29" descr="球队修改"/>
          <p:cNvPicPr>
            <a:picLocks noChangeAspect="1"/>
          </p:cNvPicPr>
          <p:nvPr/>
        </p:nvPicPr>
        <p:blipFill>
          <a:blip r:embed="rId8"/>
          <a:stretch>
            <a:fillRect/>
          </a:stretch>
        </p:blipFill>
        <p:spPr>
          <a:xfrm>
            <a:off x="5459730" y="1341120"/>
            <a:ext cx="6524625" cy="3757295"/>
          </a:xfrm>
          <a:prstGeom prst="rect">
            <a:avLst/>
          </a:prstGeom>
        </p:spPr>
      </p:pic>
    </p:spTree>
    <p:custDataLst>
      <p:tags r:id="rId9"/>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7408" y="2525065"/>
            <a:ext cx="7332885" cy="4087519"/>
          </a:xfrm>
          <a:prstGeom prst="rect">
            <a:avLst/>
          </a:prstGeom>
        </p:spPr>
      </p:pic>
      <p:sp>
        <p:nvSpPr>
          <p:cNvPr id="4" name="文本框 3"/>
          <p:cNvSpPr txBox="1"/>
          <p:nvPr/>
        </p:nvSpPr>
        <p:spPr>
          <a:xfrm>
            <a:off x="551384" y="476672"/>
            <a:ext cx="4320480" cy="706755"/>
          </a:xfrm>
          <a:prstGeom prst="rect">
            <a:avLst/>
          </a:prstGeom>
          <a:noFill/>
        </p:spPr>
        <p:txBody>
          <a:bodyPr wrap="square" rtlCol="0">
            <a:spAutoFit/>
          </a:bodyPr>
          <a:lstStyle/>
          <a:p>
            <a:r>
              <a:rPr lang="en-US"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a:t>
            </a:r>
            <a:r>
              <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比赛安排信息查询模块</a:t>
            </a:r>
            <a:endPar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文本框 5"/>
          <p:cNvSpPr txBox="1"/>
          <p:nvPr>
            <p:custDataLst>
              <p:tags r:id="rId6"/>
            </p:custDataLst>
          </p:nvPr>
        </p:nvSpPr>
        <p:spPr>
          <a:xfrm>
            <a:off x="695400" y="951278"/>
            <a:ext cx="10801200" cy="1753235"/>
          </a:xfrm>
          <a:prstGeom prst="rect">
            <a:avLst/>
          </a:prstGeom>
          <a:noFill/>
        </p:spPr>
        <p:txBody>
          <a:bodyPr wrap="square" rtlCol="0">
            <a:spAutoFit/>
          </a:bodyPr>
          <a:lstStyle/>
          <a:p>
            <a:pPr algn="just">
              <a:lnSpc>
                <a:spcPct val="125000"/>
              </a:lnSpc>
              <a:spcAft>
                <a:spcPts val="0"/>
              </a:spcAft>
            </a:pPr>
            <a:r>
              <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本模块用于记录各场比赛日期时间、参赛队伍等赛事信息，为防止篡改，不允许进行修改和删除。</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25000"/>
              </a:lnSpc>
              <a:spcAft>
                <a:spcPts val="0"/>
              </a:spcAft>
            </a:pPr>
            <a:r>
              <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如在日历上选择想要查看的比赛日期，系统会显示这天的赛事信息，若没有则会显示在此日期之前的全部赛事安排，点击第一行记录，可看到比赛序号、赛事名称、比赛分组、比赛地点、比赛时长、两只对垒球队及比赛日期，同时在中间还会有两只对垒球队的名称。</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p:txBody>
      </p:sp>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circle(in)">
                                      <p:cBhvr>
                                        <p:cTn id="7" dur="2000"/>
                                        <p:tgtEl>
                                          <p:spTgt spid="6">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circle(in)">
                                      <p:cBhvr>
                                        <p:cTn id="10" dur="20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circle(in)">
                                      <p:cBhvr>
                                        <p:cTn id="15"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4" name="文本框 3"/>
          <p:cNvSpPr txBox="1"/>
          <p:nvPr/>
        </p:nvSpPr>
        <p:spPr>
          <a:xfrm>
            <a:off x="551384" y="476672"/>
            <a:ext cx="4320480" cy="706755"/>
          </a:xfrm>
          <a:prstGeom prst="rect">
            <a:avLst/>
          </a:prstGeom>
          <a:noFill/>
        </p:spPr>
        <p:txBody>
          <a:bodyPr wrap="square" rtlCol="0">
            <a:spAutoFit/>
          </a:bodyPr>
          <a:lstStyle/>
          <a:p>
            <a:r>
              <a:rPr lang="en-US"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、积分排名</a:t>
            </a:r>
            <a:r>
              <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rPr>
              <a:t>信息查询模块</a:t>
            </a:r>
            <a:endPar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zh-CN" sz="2000" kern="100" dirty="0">
              <a:solidFill>
                <a:schemeClr val="accent1"/>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文本框 5"/>
          <p:cNvSpPr txBox="1"/>
          <p:nvPr>
            <p:custDataLst>
              <p:tags r:id="rId5"/>
            </p:custDataLst>
          </p:nvPr>
        </p:nvSpPr>
        <p:spPr>
          <a:xfrm>
            <a:off x="695400" y="951278"/>
            <a:ext cx="10801200" cy="1129665"/>
          </a:xfrm>
          <a:prstGeom prst="rect">
            <a:avLst/>
          </a:prstGeom>
          <a:noFill/>
        </p:spPr>
        <p:txBody>
          <a:bodyPr wrap="square" rtlCol="0">
            <a:spAutoFit/>
          </a:bodyPr>
          <a:lstStyle/>
          <a:p>
            <a:pPr algn="just">
              <a:lnSpc>
                <a:spcPct val="125000"/>
              </a:lnSpc>
              <a:spcAft>
                <a:spcPts val="0"/>
              </a:spcAft>
            </a:pPr>
            <a:r>
              <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查询条件有赛事名称“%杯”，可看到参赛队伍的总计积分，为防止篡改，不允许进行修改和删除；</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25000"/>
              </a:lnSpc>
              <a:spcAft>
                <a:spcPts val="0"/>
              </a:spcAft>
            </a:pPr>
            <a:r>
              <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如查询参与赛事名为金标杯的两支队伍总分信息，输入查询条件“金标杯”，点击查询键即可得到结果石家庄队得分20分，苏州队得分17分，如下图所示；</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5" name="图片 25" descr="8"/>
          <p:cNvPicPr>
            <a:picLocks noChangeAspect="1"/>
          </p:cNvPicPr>
          <p:nvPr/>
        </p:nvPicPr>
        <p:blipFill>
          <a:blip r:embed="rId6"/>
          <a:stretch>
            <a:fillRect/>
          </a:stretch>
        </p:blipFill>
        <p:spPr>
          <a:xfrm>
            <a:off x="1847850" y="2132965"/>
            <a:ext cx="6682740" cy="4338320"/>
          </a:xfrm>
          <a:prstGeom prst="rect">
            <a:avLst/>
          </a:prstGeom>
        </p:spPr>
      </p:pic>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circle(in)">
                                      <p:cBhvr>
                                        <p:cTn id="7" dur="20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circle(in)">
                                      <p:cBhvr>
                                        <p:cTn id="12" dur="20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30" name="矩形 29"/>
          <p:cNvSpPr/>
          <p:nvPr>
            <p:custDataLst>
              <p:tags r:id="rId5"/>
            </p:custDataLst>
          </p:nvPr>
        </p:nvSpPr>
        <p:spPr>
          <a:xfrm>
            <a:off x="0" y="-1270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1" name="任意多边形: 形状 11"/>
          <p:cNvSpPr/>
          <p:nvPr>
            <p:custDataLst>
              <p:tags r:id="rId6"/>
            </p:custDataLst>
          </p:nvPr>
        </p:nvSpPr>
        <p:spPr>
          <a:xfrm>
            <a:off x="707390" y="-12700"/>
            <a:ext cx="11163300" cy="6858000"/>
          </a:xfrm>
          <a:custGeom>
            <a:avLst/>
            <a:gdLst>
              <a:gd name="connsiteX0" fmla="*/ 1391964 w 11162996"/>
              <a:gd name="connsiteY0" fmla="*/ 0 h 6841459"/>
              <a:gd name="connsiteX1" fmla="*/ 9771032 w 11162996"/>
              <a:gd name="connsiteY1" fmla="*/ 0 h 6841459"/>
              <a:gd name="connsiteX2" fmla="*/ 9888453 w 11162996"/>
              <a:gd name="connsiteY2" fmla="*/ 135555 h 6841459"/>
              <a:gd name="connsiteX3" fmla="*/ 11162996 w 11162996"/>
              <a:gd name="connsiteY3" fmla="*/ 3685906 h 6841459"/>
              <a:gd name="connsiteX4" fmla="*/ 10209764 w 11162996"/>
              <a:gd name="connsiteY4" fmla="*/ 6806575 h 6841459"/>
              <a:gd name="connsiteX5" fmla="*/ 10184957 w 11162996"/>
              <a:gd name="connsiteY5" fmla="*/ 6841459 h 6841459"/>
              <a:gd name="connsiteX6" fmla="*/ 978039 w 11162996"/>
              <a:gd name="connsiteY6" fmla="*/ 6841459 h 6841459"/>
              <a:gd name="connsiteX7" fmla="*/ 953232 w 11162996"/>
              <a:gd name="connsiteY7" fmla="*/ 6806575 h 6841459"/>
              <a:gd name="connsiteX8" fmla="*/ 0 w 11162996"/>
              <a:gd name="connsiteY8" fmla="*/ 3685906 h 6841459"/>
              <a:gd name="connsiteX9" fmla="*/ 1274543 w 11162996"/>
              <a:gd name="connsiteY9" fmla="*/ 135555 h 6841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62996" h="6841459">
                <a:moveTo>
                  <a:pt x="1391964" y="0"/>
                </a:moveTo>
                <a:lnTo>
                  <a:pt x="9771032" y="0"/>
                </a:lnTo>
                <a:lnTo>
                  <a:pt x="9888453" y="135555"/>
                </a:lnTo>
                <a:cubicBezTo>
                  <a:pt x="10684687" y="1100367"/>
                  <a:pt x="11162996" y="2337279"/>
                  <a:pt x="11162996" y="3685906"/>
                </a:cubicBezTo>
                <a:cubicBezTo>
                  <a:pt x="11162996" y="4841872"/>
                  <a:pt x="10811585" y="5915762"/>
                  <a:pt x="10209764" y="6806575"/>
                </a:cubicBezTo>
                <a:lnTo>
                  <a:pt x="10184957" y="6841459"/>
                </a:lnTo>
                <a:lnTo>
                  <a:pt x="978039" y="6841459"/>
                </a:lnTo>
                <a:lnTo>
                  <a:pt x="953232" y="6806575"/>
                </a:lnTo>
                <a:cubicBezTo>
                  <a:pt x="351411" y="5915762"/>
                  <a:pt x="0" y="4841872"/>
                  <a:pt x="0" y="3685906"/>
                </a:cubicBezTo>
                <a:cubicBezTo>
                  <a:pt x="0" y="2337279"/>
                  <a:pt x="478309" y="1100367"/>
                  <a:pt x="1274543" y="135555"/>
                </a:cubicBezTo>
                <a:close/>
              </a:path>
            </a:pathLst>
          </a:cu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椭圆 31"/>
          <p:cNvSpPr/>
          <p:nvPr>
            <p:custDataLst>
              <p:tags r:id="rId7"/>
            </p:custDataLst>
          </p:nvPr>
        </p:nvSpPr>
        <p:spPr>
          <a:xfrm>
            <a:off x="1096010" y="818515"/>
            <a:ext cx="776605" cy="777240"/>
          </a:xfrm>
          <a:prstGeom prst="ellipse">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3" name="椭圆 32"/>
          <p:cNvSpPr/>
          <p:nvPr>
            <p:custDataLst>
              <p:tags r:id="rId8"/>
            </p:custDataLst>
          </p:nvPr>
        </p:nvSpPr>
        <p:spPr>
          <a:xfrm>
            <a:off x="1340485" y="944245"/>
            <a:ext cx="776605" cy="77724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6" name="椭圆 35"/>
          <p:cNvSpPr/>
          <p:nvPr>
            <p:custDataLst>
              <p:tags r:id="rId9"/>
            </p:custDataLst>
          </p:nvPr>
        </p:nvSpPr>
        <p:spPr>
          <a:xfrm>
            <a:off x="1508125" y="5896610"/>
            <a:ext cx="765175" cy="765175"/>
          </a:xfrm>
          <a:prstGeom prst="ellipse">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nvGrpSpPr>
          <p:cNvPr id="3" name="组合 2"/>
          <p:cNvGrpSpPr/>
          <p:nvPr>
            <p:custDataLst>
              <p:tags r:id="rId10"/>
            </p:custDataLst>
          </p:nvPr>
        </p:nvGrpSpPr>
        <p:grpSpPr>
          <a:xfrm>
            <a:off x="10013950" y="4904105"/>
            <a:ext cx="1777365" cy="1687830"/>
            <a:chOff x="14021" y="6063"/>
            <a:chExt cx="4548" cy="4318"/>
          </a:xfrm>
        </p:grpSpPr>
        <p:sp>
          <p:nvSpPr>
            <p:cNvPr id="5" name="椭圆 4"/>
            <p:cNvSpPr/>
            <p:nvPr>
              <p:custDataLst>
                <p:tags r:id="rId11"/>
              </p:custDataLst>
            </p:nvPr>
          </p:nvSpPr>
          <p:spPr>
            <a:xfrm>
              <a:off x="14999" y="6811"/>
              <a:ext cx="3571" cy="3571"/>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6" name="椭圆 5"/>
            <p:cNvSpPr/>
            <p:nvPr>
              <p:custDataLst>
                <p:tags r:id="rId12"/>
              </p:custDataLst>
            </p:nvPr>
          </p:nvSpPr>
          <p:spPr>
            <a:xfrm>
              <a:off x="14021" y="6063"/>
              <a:ext cx="2650" cy="2650"/>
            </a:xfrm>
            <a:prstGeom prst="ellipse">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sp>
        <p:nvSpPr>
          <p:cNvPr id="37" name="矩形 36"/>
          <p:cNvSpPr/>
          <p:nvPr>
            <p:custDataLst>
              <p:tags r:id="rId13"/>
            </p:custDataLst>
          </p:nvPr>
        </p:nvSpPr>
        <p:spPr>
          <a:xfrm>
            <a:off x="2690368" y="2101699"/>
            <a:ext cx="681127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7" name="文本框 6"/>
          <p:cNvSpPr txBox="1"/>
          <p:nvPr>
            <p:custDataLst>
              <p:tags r:id="rId14"/>
            </p:custDataLst>
          </p:nvPr>
        </p:nvSpPr>
        <p:spPr>
          <a:xfrm>
            <a:off x="1523968" y="1066785"/>
            <a:ext cx="9144064" cy="776478"/>
          </a:xfrm>
          <a:prstGeom prst="rect">
            <a:avLst/>
          </a:prstGeom>
          <a:noFill/>
        </p:spPr>
        <p:txBody>
          <a:bodyPr wrap="square" lIns="63500" tIns="25400" rIns="63500" bIns="25400" rtlCol="0" anchor="ctr" anchorCtr="0">
            <a:normAutofit/>
          </a:bodyPr>
          <a:p>
            <a:pPr marL="0" indent="0" algn="ctr">
              <a:lnSpc>
                <a:spcPct val="100000"/>
              </a:lnSpc>
              <a:spcBef>
                <a:spcPts val="0"/>
              </a:spcBef>
              <a:spcAft>
                <a:spcPts val="0"/>
              </a:spcAft>
              <a:buSzPct val="100000"/>
              <a:buNone/>
            </a:pPr>
            <a:r>
              <a:rPr lang="zh-CN" altLang="zh-CN" sz="4400" b="1" spc="280" dirty="0">
                <a:solidFill>
                  <a:schemeClr val="accent1"/>
                </a:solidFill>
                <a:latin typeface="微软雅黑" panose="020B0503020204020204" pitchFamily="34" charset="-122"/>
                <a:ea typeface="微软雅黑" panose="020B0503020204020204" pitchFamily="34" charset="-122"/>
              </a:rPr>
              <a:t>总体模块图</a:t>
            </a:r>
            <a:endParaRPr lang="zh-CN" altLang="zh-CN" sz="4400" b="1" spc="280" dirty="0">
              <a:solidFill>
                <a:schemeClr val="accent1"/>
              </a:solidFill>
              <a:latin typeface="微软雅黑" panose="020B0503020204020204" pitchFamily="34" charset="-122"/>
              <a:ea typeface="微软雅黑" panose="020B0503020204020204" pitchFamily="34" charset="-122"/>
            </a:endParaRPr>
          </a:p>
        </p:txBody>
      </p:sp>
      <p:pic>
        <p:nvPicPr>
          <p:cNvPr id="8" name="图片 7"/>
          <p:cNvPicPr>
            <a:picLocks noChangeAspect="1"/>
          </p:cNvPicPr>
          <p:nvPr>
            <p:custDataLst>
              <p:tags r:id="rId15"/>
            </p:custDataLst>
          </p:nvPr>
        </p:nvPicPr>
        <p:blipFill rotWithShape="1">
          <a:blip r:embed="rId16"/>
          <a:srcRect/>
          <a:stretch>
            <a:fillRect/>
          </a:stretch>
        </p:blipFill>
        <p:spPr>
          <a:xfrm>
            <a:off x="3215640" y="2204720"/>
            <a:ext cx="5887720" cy="4187825"/>
          </a:xfrm>
          <a:custGeom>
            <a:avLst/>
            <a:gdLst/>
            <a:ahLst/>
            <a:cxnLst>
              <a:cxn ang="3">
                <a:pos x="hc" y="t"/>
              </a:cxn>
              <a:cxn ang="cd2">
                <a:pos x="l" y="vc"/>
              </a:cxn>
              <a:cxn ang="cd4">
                <a:pos x="hc" y="b"/>
              </a:cxn>
              <a:cxn ang="0">
                <a:pos x="r" y="vc"/>
              </a:cxn>
            </a:cxnLst>
            <a:rect l="l" t="t" r="r" b="b"/>
            <a:pathLst>
              <a:path w="14400" h="4080">
                <a:moveTo>
                  <a:pt x="0" y="0"/>
                </a:moveTo>
                <a:lnTo>
                  <a:pt x="14400" y="0"/>
                </a:lnTo>
                <a:lnTo>
                  <a:pt x="14400" y="4080"/>
                </a:lnTo>
                <a:lnTo>
                  <a:pt x="0" y="4080"/>
                </a:lnTo>
                <a:lnTo>
                  <a:pt x="0" y="0"/>
                </a:lnTo>
                <a:close/>
              </a:path>
            </a:pathLst>
          </a:custGeom>
        </p:spPr>
      </p:pic>
    </p:spTree>
    <p:custDataLst>
      <p:tags r:id="rId17"/>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2" name="文本框 1"/>
          <p:cNvSpPr txBox="1"/>
          <p:nvPr/>
        </p:nvSpPr>
        <p:spPr>
          <a:xfrm>
            <a:off x="695400" y="476672"/>
            <a:ext cx="2088232" cy="614045"/>
          </a:xfrm>
          <a:prstGeom prst="rect">
            <a:avLst/>
          </a:prstGeom>
          <a:noFill/>
        </p:spPr>
        <p:txBody>
          <a:bodyPr wrap="square" rtlCol="0">
            <a:spAutoFit/>
          </a:bodyPr>
          <a:lstStyle/>
          <a:p>
            <a:r>
              <a:rPr lang="zh-CN" altLang="en-US" sz="3400" dirty="0">
                <a:solidFill>
                  <a:schemeClr val="accent1"/>
                </a:solidFill>
                <a:latin typeface="微软雅黑" panose="020B0503020204020204" pitchFamily="34" charset="-122"/>
                <a:ea typeface="微软雅黑" panose="020B0503020204020204" pitchFamily="34" charset="-122"/>
              </a:rPr>
              <a:t>四、总结</a:t>
            </a:r>
            <a:endParaRPr lang="zh-CN" altLang="en-US" sz="3400" dirty="0">
              <a:solidFill>
                <a:schemeClr val="accen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5"/>
            </p:custDataLst>
          </p:nvPr>
        </p:nvSpPr>
        <p:spPr>
          <a:xfrm>
            <a:off x="479629" y="1124610"/>
            <a:ext cx="6048672" cy="5024755"/>
          </a:xfrm>
          <a:prstGeom prst="rect">
            <a:avLst/>
          </a:prstGeom>
          <a:noFill/>
        </p:spPr>
        <p:txBody>
          <a:bodyPr wrap="square" rtlCol="0">
            <a:spAutoFit/>
          </a:bodyPr>
          <a:lstStyle/>
          <a:p>
            <a:pPr>
              <a:lnSpc>
                <a:spcPct val="125000"/>
              </a:lnSpc>
            </a:pPr>
            <a:r>
              <a:rPr lang="en-US" altLang="zh-CN" sz="18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18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通过为期</a:t>
            </a:r>
            <a:r>
              <a:rPr lang="en-US" altLang="zh-CN" sz="18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5</a:t>
            </a:r>
            <a:r>
              <a:rPr lang="zh-CN" altLang="zh-CN" sz="18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天的小组实习，我们各司其职，合作完成小组主题的选择、系统所要实现的功能、数据库各结构的组成等，收获到了许多，将书本上的理论知识与操作实践相结合，不仅加深了我们对其原理的理解，也培养了我们小组合作的精神，遇到诸多问题会一起探讨或者询问老师解决。在设计的过程中我们小组的</a:t>
            </a:r>
            <a:r>
              <a:rPr lang="en-US" altLang="zh-CN" sz="18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ER</a:t>
            </a:r>
            <a:r>
              <a:rPr lang="zh-CN" altLang="zh-CN" sz="18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rPr>
              <a:t>模型图改了多次，造成数据库中各个关系表的属性及记录也要修改，耽误了工作任务进程，所以知道了要在实践前结合所要涉及的比赛管理系统对数据库的概念逻辑物理结构设计正确，对关系模式进行规范化设计等，才能为系统实现打下基础，从而完成实习任务，提高工作效率。</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marL="0" lvl="0" indent="-285750" algn="ctr" fontAlgn="ctr">
              <a:lnSpc>
                <a:spcPct val="130000"/>
              </a:lnSpc>
              <a:spcBef>
                <a:spcPts val="1000"/>
              </a:spcBef>
              <a:spcAft>
                <a:spcPts val="0"/>
              </a:spcAft>
              <a:buSzPct val="100000"/>
              <a:buFont typeface="Wingdings" panose="05000000000000000000" charset="0"/>
              <a:buNone/>
            </a:pPr>
            <a:r>
              <a:rPr lang="en-US" altLang="zh-CN" dirty="0">
                <a:solidFill>
                  <a:schemeClr val="dk1">
                    <a:lumMod val="85000"/>
                    <a:lumOff val="15000"/>
                  </a:schemeClr>
                </a:solidFill>
                <a:sym typeface="+mn-ea"/>
              </a:rPr>
              <a:t>       </a:t>
            </a:r>
            <a:r>
              <a:rPr lang="zh-CN" altLang="zh-CN" dirty="0">
                <a:solidFill>
                  <a:schemeClr val="dk1">
                    <a:lumMod val="85000"/>
                    <a:lumOff val="15000"/>
                  </a:schemeClr>
                </a:solidFill>
                <a:sym typeface="+mn-ea"/>
              </a:rPr>
              <a:t>感谢在我们设计过程中曹老师对我们的帮助和组员们的认真配合，最终顺利完成了此次小组实习，收获颇丰。</a:t>
            </a:r>
            <a:endParaRPr lang="zh-CN" altLang="zh-CN" sz="18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zh-CN" sz="1800"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8" name="图片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36160" y="939200"/>
            <a:ext cx="3600400" cy="5395061"/>
          </a:xfrm>
          <a:prstGeom prst="rect">
            <a:avLst/>
          </a:prstGeom>
        </p:spPr>
      </p:pic>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1000"/>
                                        <p:tgtEl>
                                          <p:spTgt spid="5">
                                            <p:txEl>
                                              <p:pRg st="1" end="1"/>
                                            </p:txEl>
                                          </p:spTgt>
                                        </p:tgtEl>
                                      </p:cBhvr>
                                    </p:animEffect>
                                    <p:anim calcmode="lin" valueType="num">
                                      <p:cBhvr>
                                        <p:cTn id="15"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5" name="组合 24"/>
          <p:cNvGrpSpPr/>
          <p:nvPr userDrawn="1">
            <p:custDataLst>
              <p:tags r:id="rId1"/>
            </p:custDataLst>
          </p:nvPr>
        </p:nvGrpSpPr>
        <p:grpSpPr>
          <a:xfrm>
            <a:off x="11249852" y="5954355"/>
            <a:ext cx="734695" cy="720090"/>
            <a:chOff x="293370" y="5827395"/>
            <a:chExt cx="734695" cy="720090"/>
          </a:xfrm>
        </p:grpSpPr>
        <p:sp>
          <p:nvSpPr>
            <p:cNvPr id="26" name="椭圆 25"/>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7" name="椭圆 26"/>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8" name="椭圆 27"/>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16" name="矩形 15"/>
          <p:cNvSpPr/>
          <p:nvPr>
            <p:custDataLst>
              <p:tags r:id="rId5"/>
            </p:custDataLst>
          </p:nvPr>
        </p:nvSpPr>
        <p:spPr>
          <a:xfrm>
            <a:off x="0" y="0"/>
            <a:ext cx="4737100" cy="6858000"/>
          </a:xfrm>
          <a:prstGeom prst="rect">
            <a:avLst/>
          </a:prstGeom>
          <a:pattFill prst="wdUpDiag">
            <a:fgClr>
              <a:schemeClr val="lt1">
                <a:lumMod val="95000"/>
              </a:schemeClr>
            </a:fgClr>
            <a:bgClr>
              <a:schemeClr val="accent1">
                <a:lumMod val="20000"/>
                <a:lumOff val="8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7" name="矩形 16"/>
          <p:cNvSpPr/>
          <p:nvPr>
            <p:custDataLst>
              <p:tags r:id="rId6"/>
            </p:custDataLst>
          </p:nvPr>
        </p:nvSpPr>
        <p:spPr>
          <a:xfrm>
            <a:off x="0" y="688975"/>
            <a:ext cx="4737100" cy="54800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0" name="文本框 19"/>
          <p:cNvSpPr txBox="1"/>
          <p:nvPr>
            <p:custDataLst>
              <p:tags r:id="rId7"/>
            </p:custDataLst>
          </p:nvPr>
        </p:nvSpPr>
        <p:spPr>
          <a:xfrm>
            <a:off x="605080" y="1681361"/>
            <a:ext cx="3526939" cy="2103239"/>
          </a:xfrm>
          <a:prstGeom prst="rect">
            <a:avLst/>
          </a:prstGeom>
          <a:noFill/>
        </p:spPr>
        <p:txBody>
          <a:bodyPr wrap="square" lIns="90170" tIns="46990" rIns="90170" bIns="46990" rtlCol="0" anchor="b">
            <a:normAutofit/>
          </a:bodyPr>
          <a:lstStyle/>
          <a:p>
            <a:pPr marL="0" indent="0" algn="l">
              <a:lnSpc>
                <a:spcPct val="100000"/>
              </a:lnSpc>
              <a:spcBef>
                <a:spcPts val="0"/>
              </a:spcBef>
              <a:spcAft>
                <a:spcPts val="0"/>
              </a:spcAft>
              <a:buSzPct val="100000"/>
              <a:buNone/>
            </a:pPr>
            <a:r>
              <a:rPr lang="zh-CN" altLang="en-US" sz="4000" b="1" spc="240" dirty="0">
                <a:solidFill>
                  <a:schemeClr val="lt1"/>
                </a:solidFill>
                <a:latin typeface="微软雅黑" panose="020B0503020204020204" pitchFamily="34" charset="-122"/>
                <a:ea typeface="微软雅黑" panose="020B0503020204020204" pitchFamily="34" charset="-122"/>
              </a:rPr>
              <a:t>问题及建议：</a:t>
            </a:r>
            <a:endParaRPr lang="zh-CN" altLang="en-US" sz="4000" b="1" spc="240" dirty="0">
              <a:solidFill>
                <a:schemeClr val="lt1"/>
              </a:solidFill>
              <a:latin typeface="微软雅黑" panose="020B0503020204020204" pitchFamily="34" charset="-122"/>
              <a:ea typeface="微软雅黑" panose="020B0503020204020204" pitchFamily="34" charset="-122"/>
            </a:endParaRPr>
          </a:p>
        </p:txBody>
      </p:sp>
      <p:sp>
        <p:nvSpPr>
          <p:cNvPr id="21" name="矩形 20"/>
          <p:cNvSpPr/>
          <p:nvPr>
            <p:custDataLst>
              <p:tags r:id="rId8"/>
            </p:custDataLst>
          </p:nvPr>
        </p:nvSpPr>
        <p:spPr>
          <a:xfrm>
            <a:off x="5380279" y="801503"/>
            <a:ext cx="6137707" cy="5354822"/>
          </a:xfrm>
          <a:prstGeom prst="rect">
            <a:avLst/>
          </a:prstGeom>
        </p:spPr>
        <p:txBody>
          <a:bodyPr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79400" lvl="0" indent="-279400" algn="l" fontAlgn="ctr">
              <a:lnSpc>
                <a:spcPct val="120000"/>
              </a:lnSpc>
              <a:spcBef>
                <a:spcPts val="0"/>
              </a:spcBef>
              <a:spcAft>
                <a:spcPts val="800"/>
              </a:spcAft>
              <a:buSzPct val="100000"/>
              <a:buFont typeface="+mn-ea"/>
              <a:buAutoNum type="ea1JpnChsDbPeriod"/>
            </a:pPr>
            <a:r>
              <a:rPr lang="zh-CN" altLang="zh-CN" sz="1400" b="1"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两张表关联情况下录入数据会出现更新错误状况</a:t>
            </a:r>
            <a:r>
              <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33400" lvl="1" indent="-254000" algn="l" fontAlgn="ctr">
              <a:lnSpc>
                <a:spcPct val="120000"/>
              </a:lnSpc>
              <a:spcBef>
                <a:spcPts val="0"/>
              </a:spcBef>
              <a:spcAft>
                <a:spcPts val="800"/>
              </a:spcAft>
              <a:buSzPct val="100000"/>
              <a:buFont typeface="Arial" panose="020B0604020202020204" pitchFamily="34" charset="0"/>
              <a:buChar char="○"/>
            </a:pPr>
            <a:r>
              <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建议：将两张表取消关联，分别对各张表格进行修改录入数据；</a:t>
            </a:r>
            <a:endPar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n-ea"/>
              <a:buAutoNum type="ea1JpnChsDbPeriod"/>
            </a:pPr>
            <a:r>
              <a:rPr lang="zh-CN" altLang="zh-CN" sz="1400" b="1"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刚开始设计出的ER模型图实体间的联系的属性未考虑充分，导致ER图、数据库表格修改多次， 耽误了实习进程</a:t>
            </a:r>
            <a:r>
              <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33400" lvl="1" indent="-254000" algn="l" fontAlgn="ctr">
              <a:lnSpc>
                <a:spcPct val="120000"/>
              </a:lnSpc>
              <a:spcBef>
                <a:spcPts val="0"/>
              </a:spcBef>
              <a:spcAft>
                <a:spcPts val="800"/>
              </a:spcAft>
              <a:buSzPct val="100000"/>
              <a:buFont typeface="Arial" panose="020B0604020202020204" pitchFamily="34" charset="0"/>
              <a:buChar char="○"/>
            </a:pPr>
            <a:r>
              <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建议：在进行数据库逻辑结构及物理结构设计时，应将数据库的概念结构如实体间的属性及实体间的联系整理清楚，完善数据库系统所实现的功能及关系数据库模式的规范化设计，为其实现打下基础</a:t>
            </a:r>
            <a:r>
              <a:rPr lang="zh-CN" altLang="zh-CN" sz="1400" b="1"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zh-CN" sz="1400" b="1"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n-ea"/>
              <a:buAutoNum type="ea1JpnChsDbPeriod"/>
            </a:pPr>
            <a:r>
              <a:rPr lang="zh-CN" altLang="zh-CN" sz="1400" b="1"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实习过程中涉及到的部分概念不清晰如视图索引等，基础知识点不够牢固，基本语法和使用方法，子查询的表示，管理数据库的增改运用不够灵活，会出现一些异常终止情况</a:t>
            </a:r>
            <a:r>
              <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33400" lvl="1" indent="-254000" algn="l" fontAlgn="ctr">
              <a:lnSpc>
                <a:spcPct val="120000"/>
              </a:lnSpc>
              <a:spcBef>
                <a:spcPts val="0"/>
              </a:spcBef>
              <a:spcAft>
                <a:spcPts val="800"/>
              </a:spcAft>
              <a:buSzPct val="100000"/>
              <a:buFont typeface="Arial" panose="020B0604020202020204" pitchFamily="34" charset="0"/>
              <a:buChar char="○"/>
            </a:pPr>
            <a:r>
              <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建议：对书上的重要理论需搞透彻，明白实习的整体规划，理论和实践相结合，收获才会更多；</a:t>
            </a:r>
            <a:endPar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20000"/>
              </a:lnSpc>
              <a:spcBef>
                <a:spcPts val="0"/>
              </a:spcBef>
              <a:spcAft>
                <a:spcPts val="800"/>
              </a:spcAft>
              <a:buSzPct val="100000"/>
              <a:buFont typeface="+mn-ea"/>
              <a:buAutoNum type="ea1JpnChsDbPeriod"/>
            </a:pPr>
            <a:r>
              <a:rPr lang="zh-CN" altLang="zh-CN" sz="1400" b="1"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（程序上）利用SQL语句执行功能程序会遇到错误</a:t>
            </a:r>
            <a:r>
              <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533400" lvl="1" indent="-254000" algn="l" fontAlgn="ctr">
              <a:lnSpc>
                <a:spcPct val="120000"/>
              </a:lnSpc>
              <a:spcBef>
                <a:spcPts val="0"/>
              </a:spcBef>
              <a:spcAft>
                <a:spcPts val="800"/>
              </a:spcAft>
              <a:buSzPct val="100000"/>
              <a:buFont typeface="Arial" panose="020B0604020202020204" pitchFamily="34" charset="0"/>
              <a:buChar char="○"/>
            </a:pPr>
            <a:r>
              <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建议：按照错误提示进行百度搜索向老师询问以解决。</a:t>
            </a:r>
            <a:endParaRPr lang="zh-CN" altLang="zh-CN" sz="1400" spc="16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 name="斜纹 17"/>
          <p:cNvSpPr/>
          <p:nvPr>
            <p:custDataLst>
              <p:tags r:id="rId9"/>
            </p:custDataLst>
          </p:nvPr>
        </p:nvSpPr>
        <p:spPr>
          <a:xfrm flipH="1">
            <a:off x="10998200" y="0"/>
            <a:ext cx="1193800" cy="1193800"/>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lang="zh-CN" altLang="en-US">
              <a:solidFill>
                <a:schemeClr val="dk1"/>
              </a:solidFill>
              <a:latin typeface="微软雅黑" panose="020B0503020204020204" pitchFamily="34" charset="-122"/>
              <a:ea typeface="微软雅黑" panose="020B0503020204020204" pitchFamily="34" charset="-122"/>
              <a:sym typeface="Arial" panose="020B0604020202020204" pitchFamily="34" charset="0"/>
            </a:endParaRPr>
          </a:p>
        </p:txBody>
      </p:sp>
      <p:grpSp>
        <p:nvGrpSpPr>
          <p:cNvPr id="22" name="组合 21"/>
          <p:cNvGrpSpPr>
            <a:grpSpLocks noChangeAspect="1"/>
          </p:cNvGrpSpPr>
          <p:nvPr>
            <p:custDataLst>
              <p:tags r:id="rId10"/>
            </p:custDataLst>
          </p:nvPr>
        </p:nvGrpSpPr>
        <p:grpSpPr>
          <a:xfrm rot="10800000">
            <a:off x="3857624" y="1280211"/>
            <a:ext cx="611401" cy="533510"/>
            <a:chOff x="1168400" y="1347856"/>
            <a:chExt cx="723913" cy="631688"/>
          </a:xfrm>
          <a:solidFill>
            <a:schemeClr val="bg1">
              <a:lumMod val="95000"/>
              <a:alpha val="20000"/>
            </a:schemeClr>
          </a:solidFill>
        </p:grpSpPr>
        <p:sp>
          <p:nvSpPr>
            <p:cNvPr id="23" name="任意多边形: 形状 14"/>
            <p:cNvSpPr>
              <a:spLocks noChangeAspect="1"/>
            </p:cNvSpPr>
            <p:nvPr>
              <p:custDataLst>
                <p:tags r:id="rId11"/>
              </p:custDataLst>
            </p:nvPr>
          </p:nvSpPr>
          <p:spPr>
            <a:xfrm>
              <a:off x="1168400" y="1347856"/>
              <a:ext cx="311295" cy="631688"/>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lt1">
                <a:lumMod val="95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任意多边形: 形状 15"/>
            <p:cNvSpPr>
              <a:spLocks noChangeAspect="1"/>
            </p:cNvSpPr>
            <p:nvPr>
              <p:custDataLst>
                <p:tags r:id="rId12"/>
              </p:custDataLst>
            </p:nvPr>
          </p:nvSpPr>
          <p:spPr>
            <a:xfrm>
              <a:off x="1581018" y="1347856"/>
              <a:ext cx="311295" cy="631688"/>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lt1">
                <a:lumMod val="95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zh-CN" altLang="en-US">
                <a:solidFill>
                  <a:schemeClr val="lt1"/>
                </a:solidFill>
                <a:latin typeface="微软雅黑" panose="020B0503020204020204" pitchFamily="34" charset="-122"/>
                <a:ea typeface="微软雅黑" panose="020B0503020204020204" pitchFamily="34" charset="-122"/>
                <a:sym typeface="Arial" panose="020B0604020202020204" pitchFamily="34" charset="0"/>
              </a:endParaRPr>
            </a:p>
          </p:txBody>
        </p:sp>
      </p:grpSp>
    </p:spTree>
    <p:custDataLst>
      <p:tags r:id="rId13"/>
    </p:custData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custDataLst>
              <p:tags r:id="rId1"/>
            </p:custDataLst>
          </p:nvPr>
        </p:nvSpPr>
        <p:spPr>
          <a:xfrm>
            <a:off x="2805433" y="2019300"/>
            <a:ext cx="6416672" cy="1356035"/>
          </a:xfrm>
          <a:prstGeom prst="rect">
            <a:avLst/>
          </a:prstGeom>
        </p:spPr>
        <p:txBody>
          <a:bodyPr vert="horz" wrap="square" lIns="91440" tIns="45720" rIns="91440" bIns="45720" rtlCol="0" anchor="t" anchorCtr="0">
            <a:normAutofit/>
          </a:bodyPr>
          <a:lstStyle>
            <a:lvl1pPr marL="0" marR="0" algn="ctr" defTabSz="914400" rtl="0" eaLnBrk="1" fontAlgn="auto" latinLnBrk="0" hangingPunct="1">
              <a:lnSpc>
                <a:spcPct val="100000"/>
              </a:lnSpc>
              <a:spcBef>
                <a:spcPct val="0"/>
              </a:spcBef>
              <a:buNone/>
              <a:defRPr kumimoji="0" lang="zh-CN" altLang="en-US" sz="8000" b="0" i="0" u="none" strike="noStrike" kern="1200" cap="none" spc="600" normalizeH="0" baseline="0" noProof="1" dirty="0">
                <a:solidFill>
                  <a:schemeClr val="accent1"/>
                </a:solidFill>
                <a:effectLst>
                  <a:outerShdw blurRad="38100" dist="38100" dir="2700000" algn="tl">
                    <a:schemeClr val="tx1">
                      <a:alpha val="43000"/>
                    </a:schemeClr>
                  </a:outerShdw>
                </a:effectLst>
                <a:uFillTx/>
                <a:latin typeface="Arial" panose="020B0604020202020204" pitchFamily="34" charset="0"/>
                <a:ea typeface="汉仪旗黑-85S" panose="00020600040101010101" pitchFamily="18" charset="-122"/>
                <a:cs typeface="+mj-cs"/>
                <a:sym typeface="+mn-ea"/>
              </a:defRPr>
            </a:lvl1pPr>
          </a:lstStyle>
          <a:p>
            <a:pPr marL="0" indent="0" algn="ctr">
              <a:lnSpc>
                <a:spcPct val="100000"/>
              </a:lnSpc>
              <a:spcBef>
                <a:spcPts val="0"/>
              </a:spcBef>
              <a:spcAft>
                <a:spcPts val="0"/>
              </a:spcAft>
              <a:buSzPct val="100000"/>
              <a:buNone/>
            </a:pPr>
            <a:r>
              <a:rPr sz="8000" dirty="0">
                <a:solidFill>
                  <a:schemeClr val="accent1"/>
                </a:solidFill>
              </a:rPr>
              <a:t>感谢聆听</a:t>
            </a:r>
            <a:endParaRPr sz="8000" dirty="0">
              <a:solidFill>
                <a:schemeClr val="accent1"/>
              </a:solidFill>
            </a:endParaRPr>
          </a:p>
        </p:txBody>
      </p:sp>
      <p:sp>
        <p:nvSpPr>
          <p:cNvPr id="2" name="文本框 1"/>
          <p:cNvSpPr txBox="1"/>
          <p:nvPr/>
        </p:nvSpPr>
        <p:spPr>
          <a:xfrm>
            <a:off x="5015865" y="3644900"/>
            <a:ext cx="4412615" cy="368300"/>
          </a:xfrm>
          <a:prstGeom prst="rect">
            <a:avLst/>
          </a:prstGeom>
          <a:noFill/>
        </p:spPr>
        <p:txBody>
          <a:bodyPr wrap="square" rtlCol="0">
            <a:spAutoFit/>
          </a:bodyPr>
          <a:p>
            <a:r>
              <a:rPr lang="en-US" altLang="zh-CN"/>
              <a:t>Thank youhhh</a:t>
            </a:r>
            <a:endParaRPr lang="zh-CN" altLang="en-US"/>
          </a:p>
        </p:txBody>
      </p:sp>
    </p:spTree>
    <p:custDataLst>
      <p:tags r:id="rId2"/>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3"/>
          <p:cNvSpPr>
            <a:spLocks noGrp="1"/>
          </p:cNvSpPr>
          <p:nvPr>
            <p:custDataLst>
              <p:tags r:id="rId1"/>
            </p:custDataLst>
          </p:nvPr>
        </p:nvSpPr>
        <p:spPr>
          <a:xfrm>
            <a:off x="949960" y="2997000"/>
            <a:ext cx="5121910" cy="598170"/>
          </a:xfrm>
          <a:prstGeom prst="rect">
            <a:avLst/>
          </a:prstGeom>
        </p:spPr>
        <p:txBody>
          <a:bodyPr vert="horz" lIns="101600" tIns="0" rIns="82550" bIns="0" rtlCol="0" anchor="ctr">
            <a:normAutofit/>
          </a:bodyPr>
          <a:lstStyle>
            <a:lvl1pPr lvl="0">
              <a:buClrTx/>
              <a:buSzTx/>
              <a:buFont typeface="Arial" panose="020B0604020202020204" pitchFamily="34" charset="0"/>
              <a:defRPr sz="2400"/>
            </a:lvl1pPr>
            <a:lvl2pPr lvl="1">
              <a:buClrTx/>
              <a:buSzTx/>
              <a:buFont typeface="Arial" panose="020B0604020202020204" pitchFamily="34" charset="0"/>
              <a:defRPr sz="2000"/>
            </a:lvl2pPr>
            <a:lvl3pPr lvl="2">
              <a:buClrTx/>
              <a:buSzTx/>
              <a:buFont typeface="Arial" panose="020B0604020202020204" pitchFamily="34" charset="0"/>
              <a:defRPr sz="1800"/>
            </a:lvl3pPr>
            <a:lvl4pPr lvl="3">
              <a:buClrTx/>
              <a:buSzTx/>
              <a:buFont typeface="Arial" panose="020B0604020202020204" pitchFamily="34" charset="0"/>
              <a:defRPr sz="1600"/>
            </a:lvl4pPr>
            <a:lvl5pPr lvl="4">
              <a:buClrTx/>
              <a:buSzTx/>
              <a:buFont typeface="Arial" panose="020B0604020202020204" pitchFamily="34" charset="0"/>
              <a:defRPr sz="1600"/>
            </a:lvl5pPr>
          </a:lstStyle>
          <a:p>
            <a:pPr marL="0" lvl="0" indent="0" algn="l">
              <a:lnSpc>
                <a:spcPct val="100000"/>
              </a:lnSpc>
              <a:spcBef>
                <a:spcPts val="0"/>
              </a:spcBef>
              <a:spcAft>
                <a:spcPts val="0"/>
              </a:spcAft>
              <a:buSzPct val="100000"/>
              <a:buNone/>
            </a:pPr>
            <a:r>
              <a:rPr lang="zh-CN" altLang="en-US" sz="1800" dirty="0">
                <a:solidFill>
                  <a:schemeClr val="dk1"/>
                </a:solidFill>
                <a:latin typeface="Arial" panose="020B0604020202020204" pitchFamily="34" charset="0"/>
                <a:ea typeface="微软雅黑" panose="020B0503020204020204" pitchFamily="34" charset="-122"/>
              </a:rPr>
              <a:t>系统分析与设计</a:t>
            </a:r>
            <a:endParaRPr lang="zh-CN" altLang="en-US" sz="1800" dirty="0">
              <a:solidFill>
                <a:schemeClr val="dk1"/>
              </a:solidFill>
              <a:latin typeface="Arial" panose="020B0604020202020204" pitchFamily="34" charset="0"/>
              <a:ea typeface="微软雅黑" panose="020B0503020204020204" pitchFamily="34" charset="-122"/>
            </a:endParaRPr>
          </a:p>
        </p:txBody>
      </p:sp>
      <p:sp>
        <p:nvSpPr>
          <p:cNvPr id="5" name="文本占位符 3"/>
          <p:cNvSpPr>
            <a:spLocks noGrp="1"/>
          </p:cNvSpPr>
          <p:nvPr>
            <p:custDataLst>
              <p:tags r:id="rId2"/>
            </p:custDataLst>
          </p:nvPr>
        </p:nvSpPr>
        <p:spPr>
          <a:xfrm>
            <a:off x="949960" y="4077000"/>
            <a:ext cx="5121910" cy="598170"/>
          </a:xfrm>
          <a:prstGeom prst="rect">
            <a:avLst/>
          </a:prstGeom>
        </p:spPr>
        <p:txBody>
          <a:bodyPr vert="horz" lIns="101600" tIns="0" rIns="82550" bIns="0" rtlCol="0" anchor="ctr">
            <a:normAutofit/>
          </a:bodyPr>
          <a:lstStyle>
            <a:lvl1pPr lvl="0">
              <a:buClrTx/>
              <a:buSzTx/>
              <a:buFont typeface="Arial" panose="020B0604020202020204" pitchFamily="34" charset="0"/>
              <a:defRPr sz="2400"/>
            </a:lvl1pPr>
            <a:lvl2pPr lvl="1">
              <a:buClrTx/>
              <a:buSzTx/>
              <a:buFont typeface="Arial" panose="020B0604020202020204" pitchFamily="34" charset="0"/>
              <a:defRPr sz="2000"/>
            </a:lvl2pPr>
            <a:lvl3pPr lvl="2">
              <a:buClrTx/>
              <a:buSzTx/>
              <a:buFont typeface="Arial" panose="020B0604020202020204" pitchFamily="34" charset="0"/>
              <a:defRPr sz="1800"/>
            </a:lvl3pPr>
            <a:lvl4pPr lvl="3">
              <a:buClrTx/>
              <a:buSzTx/>
              <a:buFont typeface="Arial" panose="020B0604020202020204" pitchFamily="34" charset="0"/>
              <a:defRPr sz="1600"/>
            </a:lvl4pPr>
            <a:lvl5pPr lvl="4">
              <a:buClrTx/>
              <a:buSzTx/>
              <a:buFont typeface="Arial" panose="020B0604020202020204" pitchFamily="34" charset="0"/>
              <a:defRPr sz="1600"/>
            </a:lvl5pPr>
          </a:lstStyle>
          <a:p>
            <a:pPr marL="0" lvl="0" indent="0" algn="l">
              <a:lnSpc>
                <a:spcPct val="100000"/>
              </a:lnSpc>
              <a:spcBef>
                <a:spcPts val="0"/>
              </a:spcBef>
              <a:spcAft>
                <a:spcPts val="0"/>
              </a:spcAft>
              <a:buSzPct val="100000"/>
              <a:buNone/>
            </a:pPr>
            <a:r>
              <a:rPr lang="zh-CN" altLang="en-US" sz="1800" dirty="0">
                <a:solidFill>
                  <a:schemeClr val="dk1"/>
                </a:solidFill>
                <a:latin typeface="Arial" panose="020B0604020202020204" pitchFamily="34" charset="0"/>
                <a:ea typeface="微软雅黑" panose="020B0503020204020204" pitchFamily="34" charset="-122"/>
              </a:rPr>
              <a:t>系统开发及实现</a:t>
            </a:r>
            <a:endParaRPr lang="zh-CN" altLang="en-US" sz="1800" dirty="0">
              <a:solidFill>
                <a:schemeClr val="dk1"/>
              </a:solidFill>
              <a:latin typeface="Arial" panose="020B0604020202020204" pitchFamily="34" charset="0"/>
              <a:ea typeface="微软雅黑" panose="020B0503020204020204" pitchFamily="34" charset="-122"/>
            </a:endParaRPr>
          </a:p>
        </p:txBody>
      </p:sp>
      <p:sp>
        <p:nvSpPr>
          <p:cNvPr id="6" name="文本占位符 3"/>
          <p:cNvSpPr>
            <a:spLocks noGrp="1"/>
          </p:cNvSpPr>
          <p:nvPr>
            <p:custDataLst>
              <p:tags r:id="rId3"/>
            </p:custDataLst>
          </p:nvPr>
        </p:nvSpPr>
        <p:spPr>
          <a:xfrm>
            <a:off x="949960" y="5157000"/>
            <a:ext cx="5121910" cy="598170"/>
          </a:xfrm>
          <a:prstGeom prst="rect">
            <a:avLst/>
          </a:prstGeom>
        </p:spPr>
        <p:txBody>
          <a:bodyPr vert="horz" lIns="101600" tIns="0" rIns="82550" bIns="0" rtlCol="0" anchor="ctr">
            <a:normAutofit/>
          </a:bodyPr>
          <a:lstStyle>
            <a:lvl1pPr lvl="0">
              <a:buClrTx/>
              <a:buSzTx/>
              <a:buFont typeface="Arial" panose="020B0604020202020204" pitchFamily="34" charset="0"/>
              <a:defRPr sz="2400"/>
            </a:lvl1pPr>
            <a:lvl2pPr lvl="1">
              <a:buClrTx/>
              <a:buSzTx/>
              <a:buFont typeface="Arial" panose="020B0604020202020204" pitchFamily="34" charset="0"/>
              <a:defRPr sz="2000"/>
            </a:lvl2pPr>
            <a:lvl3pPr lvl="2">
              <a:buClrTx/>
              <a:buSzTx/>
              <a:buFont typeface="Arial" panose="020B0604020202020204" pitchFamily="34" charset="0"/>
              <a:defRPr sz="1800"/>
            </a:lvl3pPr>
            <a:lvl4pPr lvl="3">
              <a:buClrTx/>
              <a:buSzTx/>
              <a:buFont typeface="Arial" panose="020B0604020202020204" pitchFamily="34" charset="0"/>
              <a:defRPr sz="1600"/>
            </a:lvl4pPr>
            <a:lvl5pPr lvl="4">
              <a:buClrTx/>
              <a:buSzTx/>
              <a:buFont typeface="Arial" panose="020B0604020202020204" pitchFamily="34" charset="0"/>
              <a:defRPr sz="1600"/>
            </a:lvl5pPr>
          </a:lstStyle>
          <a:p>
            <a:pPr marL="0" lvl="0" indent="0" algn="l">
              <a:lnSpc>
                <a:spcPct val="100000"/>
              </a:lnSpc>
              <a:spcBef>
                <a:spcPts val="0"/>
              </a:spcBef>
              <a:spcAft>
                <a:spcPts val="0"/>
              </a:spcAft>
              <a:buSzPct val="100000"/>
              <a:buNone/>
            </a:pPr>
            <a:r>
              <a:rPr lang="zh-CN" altLang="en-US" sz="1800" dirty="0">
                <a:solidFill>
                  <a:schemeClr val="dk1"/>
                </a:solidFill>
                <a:latin typeface="Arial" panose="020B0604020202020204" pitchFamily="34" charset="0"/>
                <a:ea typeface="微软雅黑" panose="020B0503020204020204" pitchFamily="34" charset="-122"/>
              </a:rPr>
              <a:t>总结</a:t>
            </a:r>
            <a:endParaRPr lang="zh-CN" altLang="en-US" sz="1800" dirty="0">
              <a:solidFill>
                <a:schemeClr val="dk1"/>
              </a:solidFill>
              <a:latin typeface="Arial" panose="020B0604020202020204" pitchFamily="34" charset="0"/>
              <a:ea typeface="微软雅黑" panose="020B0503020204020204" pitchFamily="34" charset="-122"/>
            </a:endParaRPr>
          </a:p>
        </p:txBody>
      </p:sp>
      <p:sp>
        <p:nvSpPr>
          <p:cNvPr id="7" name="文本占位符 3"/>
          <p:cNvSpPr>
            <a:spLocks noGrp="1"/>
          </p:cNvSpPr>
          <p:nvPr>
            <p:custDataLst>
              <p:tags r:id="rId4"/>
            </p:custDataLst>
          </p:nvPr>
        </p:nvSpPr>
        <p:spPr>
          <a:xfrm>
            <a:off x="949960" y="1929399"/>
            <a:ext cx="5121910" cy="598170"/>
          </a:xfrm>
          <a:prstGeom prst="rect">
            <a:avLst/>
          </a:prstGeom>
        </p:spPr>
        <p:txBody>
          <a:bodyPr vert="horz" lIns="101600" tIns="0" rIns="82550" bIns="0" rtlCol="0" anchor="ctr">
            <a:normAutofit/>
          </a:bodyPr>
          <a:lstStyle>
            <a:lvl1pPr lvl="0">
              <a:buClrTx/>
              <a:buSzTx/>
              <a:buFont typeface="Arial" panose="020B0604020202020204" pitchFamily="34" charset="0"/>
              <a:defRPr sz="2400"/>
            </a:lvl1pPr>
            <a:lvl2pPr lvl="1">
              <a:buClrTx/>
              <a:buSzTx/>
              <a:buFont typeface="Arial" panose="020B0604020202020204" pitchFamily="34" charset="0"/>
              <a:defRPr sz="2000"/>
            </a:lvl2pPr>
            <a:lvl3pPr lvl="2">
              <a:buClrTx/>
              <a:buSzTx/>
              <a:buFont typeface="Arial" panose="020B0604020202020204" pitchFamily="34" charset="0"/>
              <a:defRPr sz="1800"/>
            </a:lvl3pPr>
            <a:lvl4pPr lvl="3">
              <a:buClrTx/>
              <a:buSzTx/>
              <a:buFont typeface="Arial" panose="020B0604020202020204" pitchFamily="34" charset="0"/>
              <a:defRPr sz="1600"/>
            </a:lvl4pPr>
            <a:lvl5pPr lvl="4">
              <a:buClrTx/>
              <a:buSzTx/>
              <a:buFont typeface="Arial" panose="020B0604020202020204" pitchFamily="34" charset="0"/>
              <a:defRPr sz="1600"/>
            </a:lvl5pPr>
          </a:lstStyle>
          <a:p>
            <a:pPr marL="0" lvl="0" indent="0" algn="l">
              <a:lnSpc>
                <a:spcPct val="100000"/>
              </a:lnSpc>
              <a:spcBef>
                <a:spcPts val="0"/>
              </a:spcBef>
              <a:spcAft>
                <a:spcPts val="0"/>
              </a:spcAft>
              <a:buSzPct val="100000"/>
              <a:buNone/>
            </a:pPr>
            <a:r>
              <a:rPr lang="zh-CN" altLang="en-US" sz="1800" dirty="0">
                <a:solidFill>
                  <a:schemeClr val="dk1"/>
                </a:solidFill>
                <a:latin typeface="Arial" panose="020B0604020202020204" pitchFamily="34" charset="0"/>
                <a:ea typeface="微软雅黑" panose="020B0503020204020204" pitchFamily="34" charset="-122"/>
              </a:rPr>
              <a:t>引言</a:t>
            </a:r>
            <a:endParaRPr lang="zh-CN" altLang="en-US" sz="1800" dirty="0">
              <a:solidFill>
                <a:schemeClr val="dk1"/>
              </a:solidFill>
              <a:latin typeface="Arial" panose="020B0604020202020204" pitchFamily="34" charset="0"/>
              <a:ea typeface="微软雅黑" panose="020B0503020204020204" pitchFamily="34" charset="-122"/>
            </a:endParaRPr>
          </a:p>
        </p:txBody>
      </p:sp>
      <p:sp>
        <p:nvSpPr>
          <p:cNvPr id="35" name="椭圆 34"/>
          <p:cNvSpPr/>
          <p:nvPr>
            <p:custDataLst>
              <p:tags r:id="rId5"/>
            </p:custDataLst>
          </p:nvPr>
        </p:nvSpPr>
        <p:spPr>
          <a:xfrm>
            <a:off x="354965" y="2002424"/>
            <a:ext cx="451485" cy="45148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文本框 38"/>
          <p:cNvSpPr txBox="1"/>
          <p:nvPr>
            <p:custDataLst>
              <p:tags r:id="rId6"/>
            </p:custDataLst>
          </p:nvPr>
        </p:nvSpPr>
        <p:spPr>
          <a:xfrm>
            <a:off x="354965" y="2055129"/>
            <a:ext cx="538480" cy="398780"/>
          </a:xfrm>
          <a:prstGeom prst="rect">
            <a:avLst/>
          </a:prstGeom>
          <a:noFill/>
        </p:spPr>
        <p:txBody>
          <a:bodyPr wrap="square" lIns="91440" tIns="45720" rIns="91440" bIns="45720" rtlCol="0">
            <a:normAutofit/>
          </a:bodyPr>
          <a:lstStyle/>
          <a:p>
            <a:r>
              <a:rPr lang="en-US" altLang="zh-CN" sz="2000" b="1" dirty="0">
                <a:solidFill>
                  <a:schemeClr val="lt1"/>
                </a:solidFill>
                <a:latin typeface="Arial" panose="020B0604020202020204" pitchFamily="34" charset="0"/>
                <a:ea typeface="微软雅黑" panose="020B0503020204020204" pitchFamily="34" charset="-122"/>
                <a:sym typeface="Arial" panose="020B0604020202020204" pitchFamily="34" charset="0"/>
              </a:rPr>
              <a:t>01</a:t>
            </a:r>
            <a:endParaRPr lang="en-US" altLang="zh-CN" sz="2000" b="1"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椭圆 36"/>
          <p:cNvSpPr/>
          <p:nvPr>
            <p:custDataLst>
              <p:tags r:id="rId7"/>
            </p:custDataLst>
          </p:nvPr>
        </p:nvSpPr>
        <p:spPr>
          <a:xfrm>
            <a:off x="354965" y="4150025"/>
            <a:ext cx="451485" cy="4514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文本框 39"/>
          <p:cNvSpPr txBox="1"/>
          <p:nvPr>
            <p:custDataLst>
              <p:tags r:id="rId8"/>
            </p:custDataLst>
          </p:nvPr>
        </p:nvSpPr>
        <p:spPr>
          <a:xfrm>
            <a:off x="339725" y="4190030"/>
            <a:ext cx="538480" cy="398780"/>
          </a:xfrm>
          <a:prstGeom prst="rect">
            <a:avLst/>
          </a:prstGeom>
          <a:noFill/>
        </p:spPr>
        <p:txBody>
          <a:bodyPr wrap="square" lIns="91440" tIns="45720" rIns="91440" bIns="45720" rtlCol="0">
            <a:normAutofit/>
          </a:bodyPr>
          <a:lstStyle/>
          <a:p>
            <a:r>
              <a:rPr lang="en-US" altLang="zh-CN" sz="2000" b="1">
                <a:solidFill>
                  <a:schemeClr val="lt1"/>
                </a:solidFill>
                <a:latin typeface="Arial" panose="020B0604020202020204" pitchFamily="34" charset="0"/>
                <a:ea typeface="微软雅黑" panose="020B0503020204020204" pitchFamily="34" charset="-122"/>
                <a:sym typeface="Arial" panose="020B0604020202020204" pitchFamily="34" charset="0"/>
              </a:rPr>
              <a:t>03</a:t>
            </a:r>
            <a:endParaRPr lang="en-US" altLang="zh-CN" sz="2000" b="1">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椭圆 37"/>
          <p:cNvSpPr/>
          <p:nvPr>
            <p:custDataLst>
              <p:tags r:id="rId9"/>
            </p:custDataLst>
          </p:nvPr>
        </p:nvSpPr>
        <p:spPr>
          <a:xfrm>
            <a:off x="354965" y="5230025"/>
            <a:ext cx="451485" cy="45148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文本框 40"/>
          <p:cNvSpPr txBox="1"/>
          <p:nvPr>
            <p:custDataLst>
              <p:tags r:id="rId10"/>
            </p:custDataLst>
          </p:nvPr>
        </p:nvSpPr>
        <p:spPr>
          <a:xfrm>
            <a:off x="339725" y="5256695"/>
            <a:ext cx="538480" cy="398780"/>
          </a:xfrm>
          <a:prstGeom prst="rect">
            <a:avLst/>
          </a:prstGeom>
          <a:noFill/>
        </p:spPr>
        <p:txBody>
          <a:bodyPr wrap="square" lIns="91440" tIns="45720" rIns="91440" bIns="45720" rtlCol="0">
            <a:normAutofit/>
          </a:bodyPr>
          <a:lstStyle/>
          <a:p>
            <a:r>
              <a:rPr lang="en-US" altLang="zh-CN" sz="2000" b="1" dirty="0">
                <a:solidFill>
                  <a:schemeClr val="lt1"/>
                </a:solidFill>
                <a:latin typeface="Arial" panose="020B0604020202020204" pitchFamily="34" charset="0"/>
                <a:ea typeface="微软雅黑" panose="020B0503020204020204" pitchFamily="34" charset="-122"/>
                <a:sym typeface="Arial" panose="020B0604020202020204" pitchFamily="34" charset="0"/>
              </a:rPr>
              <a:t>04</a:t>
            </a:r>
            <a:endParaRPr lang="en-US" altLang="zh-CN" sz="2000" b="1"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椭圆 35"/>
          <p:cNvSpPr/>
          <p:nvPr>
            <p:custDataLst>
              <p:tags r:id="rId11"/>
            </p:custDataLst>
          </p:nvPr>
        </p:nvSpPr>
        <p:spPr>
          <a:xfrm>
            <a:off x="354965" y="3070025"/>
            <a:ext cx="451485" cy="4514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文本框 23"/>
          <p:cNvSpPr txBox="1"/>
          <p:nvPr>
            <p:custDataLst>
              <p:tags r:id="rId12"/>
            </p:custDataLst>
          </p:nvPr>
        </p:nvSpPr>
        <p:spPr>
          <a:xfrm>
            <a:off x="339725" y="3122730"/>
            <a:ext cx="538480" cy="398780"/>
          </a:xfrm>
          <a:prstGeom prst="rect">
            <a:avLst/>
          </a:prstGeom>
          <a:noFill/>
        </p:spPr>
        <p:txBody>
          <a:bodyPr wrap="square" lIns="91440" tIns="45720" rIns="91440" bIns="45720" rtlCol="0">
            <a:normAutofit/>
          </a:bodyPr>
          <a:lstStyle/>
          <a:p>
            <a:r>
              <a:rPr lang="en-US" altLang="zh-CN" sz="2000" b="1">
                <a:solidFill>
                  <a:schemeClr val="lt1"/>
                </a:solidFill>
                <a:latin typeface="Arial" panose="020B0604020202020204" pitchFamily="34" charset="0"/>
                <a:ea typeface="微软雅黑" panose="020B0503020204020204" pitchFamily="34" charset="-122"/>
                <a:sym typeface="Arial" panose="020B0604020202020204" pitchFamily="34" charset="0"/>
              </a:rPr>
              <a:t>02</a:t>
            </a:r>
            <a:endParaRPr lang="en-US" altLang="zh-CN" sz="2000" b="1">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文本框 14"/>
          <p:cNvSpPr txBox="1"/>
          <p:nvPr>
            <p:custDataLst>
              <p:tags r:id="rId13"/>
            </p:custDataLst>
          </p:nvPr>
        </p:nvSpPr>
        <p:spPr>
          <a:xfrm>
            <a:off x="1255395" y="804545"/>
            <a:ext cx="2702560" cy="1014730"/>
          </a:xfrm>
          <a:prstGeom prst="rect">
            <a:avLst/>
          </a:prstGeom>
          <a:noFill/>
        </p:spPr>
        <p:txBody>
          <a:bodyPr wrap="square" lIns="91440" tIns="45720" rIns="91440" bIns="45720" rtlCol="0">
            <a:normAutofit/>
          </a:bodyPr>
          <a:lstStyle/>
          <a:p>
            <a:pPr marL="0" indent="0" algn="ctr">
              <a:lnSpc>
                <a:spcPct val="100000"/>
              </a:lnSpc>
              <a:spcBef>
                <a:spcPts val="0"/>
              </a:spcBef>
              <a:spcAft>
                <a:spcPts val="0"/>
              </a:spcAft>
              <a:buSzPct val="100000"/>
              <a:buNone/>
            </a:pPr>
            <a:r>
              <a:rPr lang="zh-CN" altLang="en-US" sz="6000">
                <a:solidFill>
                  <a:schemeClr val="accent1"/>
                </a:solidFill>
                <a:latin typeface="Arial" panose="020B0604020202020204" pitchFamily="34" charset="0"/>
                <a:ea typeface="汉仪旗黑-85S" panose="00020600040101010101" pitchFamily="18" charset="-122"/>
              </a:rPr>
              <a:t>目录</a:t>
            </a:r>
            <a:endParaRPr lang="zh-CN" altLang="en-US" sz="6000">
              <a:solidFill>
                <a:schemeClr val="accent1"/>
              </a:solidFill>
              <a:latin typeface="Arial" panose="020B0604020202020204" pitchFamily="34" charset="0"/>
              <a:ea typeface="汉仪旗黑-85S" panose="00020600040101010101" pitchFamily="18" charset="-122"/>
            </a:endParaRPr>
          </a:p>
        </p:txBody>
      </p:sp>
    </p:spTree>
    <p:custDataLst>
      <p:tags r:id="rId14"/>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pic>
        <p:nvPicPr>
          <p:cNvPr id="1026" name="Picture 2" descr="C:\Users\Administrator\Documents\Tencent Files\1429371372\Image\C2C\WZ3]TM~`7G@L8@F]~4HV60M.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76373" y="1331491"/>
            <a:ext cx="4642914" cy="4466659"/>
          </a:xfrm>
          <a:prstGeom prst="rect">
            <a:avLst/>
          </a:prstGeom>
          <a:noFill/>
          <a:extLst>
            <a:ext uri="{909E8E84-426E-40DD-AFC4-6F175D3DCCD1}">
              <a14:hiddenFill xmlns:a14="http://schemas.microsoft.com/office/drawing/2010/main">
                <a:solidFill>
                  <a:srgbClr val="FFFFFF"/>
                </a:solidFill>
              </a14:hiddenFill>
            </a:ext>
          </a:extLst>
        </p:spPr>
      </p:pic>
      <p:sp>
        <p:nvSpPr>
          <p:cNvPr id="4" name="内容占位符 3"/>
          <p:cNvSpPr>
            <a:spLocks noGrp="1"/>
          </p:cNvSpPr>
          <p:nvPr>
            <p:ph idx="4294967295"/>
            <p:custDataLst>
              <p:tags r:id="rId6"/>
            </p:custDataLst>
          </p:nvPr>
        </p:nvSpPr>
        <p:spPr>
          <a:xfrm>
            <a:off x="407368" y="1341269"/>
            <a:ext cx="6768752" cy="4464496"/>
          </a:xfrm>
        </p:spPr>
        <p:txBody>
          <a:bodyPr vert="horz" lIns="91440" tIns="45720" rIns="91440" bIns="45720" rtlCol="0">
            <a:normAutofit fontScale="25000" lnSpcReduction="20000"/>
          </a:bodyPr>
          <a:lstStyle>
            <a:lvl1pPr marL="274320" indent="-274320" algn="l" defTabSz="914400" rtl="0" eaLnBrk="1" latinLnBrk="0" hangingPunct="1">
              <a:spcBef>
                <a:spcPct val="20000"/>
              </a:spcBef>
              <a:buClr>
                <a:schemeClr val="accent1"/>
              </a:buClr>
              <a:buSzPct val="100000"/>
              <a:buFont typeface="Symbol" panose="05050102010706020507" pitchFamily="18" charset="2"/>
              <a:buChar char=""/>
              <a:defRPr sz="2400" kern="1200">
                <a:solidFill>
                  <a:schemeClr val="tx2"/>
                </a:solidFill>
                <a:latin typeface="+mn-lt"/>
                <a:ea typeface="+mn-ea"/>
                <a:cs typeface="+mn-cs"/>
              </a:defRPr>
            </a:lvl1pPr>
            <a:lvl2pPr marL="576580" indent="-274320" algn="l" defTabSz="914400" rtl="0" eaLnBrk="1" latinLnBrk="0" hangingPunct="1">
              <a:spcBef>
                <a:spcPct val="20000"/>
              </a:spcBef>
              <a:buClr>
                <a:schemeClr val="accent1"/>
              </a:buClr>
              <a:buSzPct val="100000"/>
              <a:buFont typeface="Symbol" panose="05050102010706020507" pitchFamily="18" charset="2"/>
              <a:buChar char=""/>
              <a:defRPr sz="2200" kern="1200">
                <a:solidFill>
                  <a:schemeClr val="tx2"/>
                </a:solidFill>
                <a:latin typeface="+mn-lt"/>
                <a:ea typeface="+mn-ea"/>
                <a:cs typeface="+mn-cs"/>
              </a:defRPr>
            </a:lvl2pPr>
            <a:lvl3pPr marL="855980" indent="-228600" algn="l" defTabSz="914400" rtl="0" eaLnBrk="1" latinLnBrk="0" hangingPunct="1">
              <a:spcBef>
                <a:spcPct val="20000"/>
              </a:spcBef>
              <a:buClr>
                <a:schemeClr val="accent1"/>
              </a:buClr>
              <a:buSzPct val="100000"/>
              <a:buFont typeface="Symbol" panose="05050102010706020507"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anose="05050102010706020507"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anose="05050102010706020507"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9pPr>
          </a:lstStyle>
          <a:p>
            <a:pPr marL="302260" lvl="1" algn="just">
              <a:lnSpc>
                <a:spcPct val="145000"/>
              </a:lnSpc>
              <a:buSzTx/>
              <a:buNone/>
            </a:pP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随着</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11</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月</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14</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日北京冬奥会女子资格赛落下帷幕，</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2022</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年北京冬奥会冰球项目所有参赛球队已经全部确定，国际冰联也于</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11</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月</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15</a:t>
            </a:r>
            <a:r>
              <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日公布了最新版的北京冬奥会女子冰球赛程。对于全体国民而言，比赛安排，裁判，积分排名，球员以及球队就成为了大家关注的焦点，而纯人工记录将可能发生一些误差与错误。因此，开发一款能够实现无纸化的管理系统来管理冰球比赛的各项记录事宜就显得十分必要。</a:t>
            </a:r>
            <a:endPar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02260" lvl="1" algn="just">
              <a:lnSpc>
                <a:spcPct val="145000"/>
              </a:lnSpc>
              <a:buSzTx/>
              <a:buNone/>
            </a:pPr>
            <a:endParaRPr lang="en-US" altLang="zh-CN" sz="9400" kern="100" dirty="0" smtClean="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2" name="标题 1"/>
          <p:cNvSpPr>
            <a:spLocks noGrp="1"/>
          </p:cNvSpPr>
          <p:nvPr>
            <p:ph type="title" idx="4294967295"/>
          </p:nvPr>
        </p:nvSpPr>
        <p:spPr>
          <a:xfrm>
            <a:off x="839416" y="188640"/>
            <a:ext cx="9144000" cy="1143000"/>
          </a:xfrm>
        </p:spPr>
        <p:txBody>
          <a:bodyPr vert="horz" lIns="91440" tIns="45720" rIns="91440" bIns="45720" rtlCol="0" anchor="ctr">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0" algn="ctr">
              <a:buClrTx/>
              <a:buSzTx/>
              <a:buFontTx/>
            </a:pPr>
            <a:r>
              <a:rPr lang="zh-CN" altLang="en-US" dirty="0">
                <a:solidFill>
                  <a:schemeClr val="accent1"/>
                </a:solidFill>
                <a:latin typeface="汉仪旗黑-85S" charset="0"/>
                <a:ea typeface="汉仪旗黑-85S" charset="0"/>
                <a:sym typeface="+mn-ea"/>
              </a:rPr>
              <a:t>一、引言</a:t>
            </a:r>
            <a:endParaRPr lang="zh-CN" altLang="en-US" dirty="0">
              <a:solidFill>
                <a:schemeClr val="accent1"/>
              </a:solidFill>
              <a:latin typeface="汉仪旗黑-85S" charset="0"/>
              <a:ea typeface="汉仪旗黑-85S" charset="0"/>
              <a:sym typeface="+mn-ea"/>
            </a:endParaRPr>
          </a:p>
        </p:txBody>
      </p:sp>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3" name="内容占位符 2"/>
          <p:cNvSpPr>
            <a:spLocks noGrp="1"/>
          </p:cNvSpPr>
          <p:nvPr>
            <p:ph idx="4294967295"/>
            <p:custDataLst>
              <p:tags r:id="rId5"/>
            </p:custDataLst>
          </p:nvPr>
        </p:nvSpPr>
        <p:spPr>
          <a:xfrm>
            <a:off x="1055693" y="1916827"/>
            <a:ext cx="5832648" cy="2808312"/>
          </a:xfrm>
        </p:spPr>
        <p:txBody>
          <a:bodyPr vert="horz" lIns="91440" tIns="45720" rIns="91440" bIns="45720" rtlCol="0">
            <a:normAutofit fontScale="70000"/>
          </a:bodyPr>
          <a:lstStyle>
            <a:lvl1pPr marL="274320" indent="-274320" algn="l" defTabSz="914400" rtl="0" eaLnBrk="1" latinLnBrk="0" hangingPunct="1">
              <a:spcBef>
                <a:spcPct val="20000"/>
              </a:spcBef>
              <a:buClr>
                <a:schemeClr val="accent1"/>
              </a:buClr>
              <a:buSzPct val="100000"/>
              <a:buFont typeface="Symbol" panose="05050102010706020507" pitchFamily="18" charset="2"/>
              <a:buChar char=""/>
              <a:defRPr sz="2400" kern="1200">
                <a:solidFill>
                  <a:schemeClr val="tx2"/>
                </a:solidFill>
                <a:latin typeface="+mn-lt"/>
                <a:ea typeface="+mn-ea"/>
                <a:cs typeface="+mn-cs"/>
              </a:defRPr>
            </a:lvl1pPr>
            <a:lvl2pPr marL="576580" indent="-274320" algn="l" defTabSz="914400" rtl="0" eaLnBrk="1" latinLnBrk="0" hangingPunct="1">
              <a:spcBef>
                <a:spcPct val="20000"/>
              </a:spcBef>
              <a:buClr>
                <a:schemeClr val="accent1"/>
              </a:buClr>
              <a:buSzPct val="100000"/>
              <a:buFont typeface="Symbol" panose="05050102010706020507" pitchFamily="18" charset="2"/>
              <a:buChar char=""/>
              <a:defRPr sz="2200" kern="1200">
                <a:solidFill>
                  <a:schemeClr val="tx2"/>
                </a:solidFill>
                <a:latin typeface="+mn-lt"/>
                <a:ea typeface="+mn-ea"/>
                <a:cs typeface="+mn-cs"/>
              </a:defRPr>
            </a:lvl2pPr>
            <a:lvl3pPr marL="855980" indent="-228600" algn="l" defTabSz="914400" rtl="0" eaLnBrk="1" latinLnBrk="0" hangingPunct="1">
              <a:spcBef>
                <a:spcPct val="20000"/>
              </a:spcBef>
              <a:buClr>
                <a:schemeClr val="accent1"/>
              </a:buClr>
              <a:buSzPct val="100000"/>
              <a:buFont typeface="Symbol" panose="05050102010706020507"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anose="05050102010706020507"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anose="05050102010706020507"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9pPr>
          </a:lstStyle>
          <a:p>
            <a:pPr lvl="0" algn="just">
              <a:buSzTx/>
            </a:pP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冰球比赛管理系统的开发及运行环境：</a:t>
            </a:r>
            <a:endPar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just">
              <a:buSzTx/>
            </a:pP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开发环境：</a:t>
            </a: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Windows10 64</a:t>
            </a: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位 </a:t>
            </a:r>
            <a:endPar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just">
              <a:buSzTx/>
            </a:pP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Visual </a:t>
            </a: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Studio </a:t>
            </a: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2019</a:t>
            </a:r>
            <a:endPar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just">
              <a:buSzTx/>
            </a:pP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Microsoft </a:t>
            </a: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SQL Server 2008</a:t>
            </a:r>
            <a:endPar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just">
              <a:buSzTx/>
            </a:pP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运行环境：</a:t>
            </a: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windows.NET4.0</a:t>
            </a: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及</a:t>
            </a: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以上</a:t>
            </a:r>
            <a:r>
              <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 </a:t>
            </a:r>
            <a:endPar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just">
              <a:buSzTx/>
            </a:pPr>
            <a:endParaRPr lang="zh-CN" altLang="zh-CN" kern="100" dirty="0">
              <a:solidFill>
                <a:schemeClr val="dk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2" name="图片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33590" y="1212850"/>
            <a:ext cx="3764915" cy="4431030"/>
          </a:xfrm>
          <a:prstGeom prst="rect">
            <a:avLst/>
          </a:prstGeom>
        </p:spPr>
      </p:pic>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2" name="标题 1"/>
          <p:cNvSpPr>
            <a:spLocks noGrp="1"/>
          </p:cNvSpPr>
          <p:nvPr>
            <p:ph type="title" idx="4294967295"/>
          </p:nvPr>
        </p:nvSpPr>
        <p:spPr>
          <a:xfrm>
            <a:off x="479376" y="332656"/>
            <a:ext cx="9144000" cy="1143000"/>
          </a:xfrm>
        </p:spPr>
        <p:txBody>
          <a:bodyPr vert="horz" lIns="91440" tIns="45720" rIns="91440" bIns="45720" rtlCol="0" anchor="ctr">
            <a:normAutofit fontScale="90000"/>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0" algn="ctr">
              <a:buClrTx/>
              <a:buSzTx/>
              <a:buFontTx/>
            </a:pPr>
            <a:r>
              <a:rPr lang="zh-CN" altLang="en-US" kern="100" dirty="0">
                <a:solidFill>
                  <a:schemeClr val="accent1"/>
                </a:solidFill>
                <a:effectLst/>
                <a:latin typeface="汉仪旗黑-85S" charset="0"/>
                <a:ea typeface="黑体" panose="02010609060101010101" pitchFamily="49" charset="-122"/>
                <a:cs typeface="汉仪旗黑-85S" charset="0"/>
                <a:sym typeface="+mn-ea"/>
              </a:rPr>
              <a:t>二、</a:t>
            </a:r>
            <a:r>
              <a:rPr lang="zh-CN" altLang="en-US" kern="100" dirty="0">
                <a:solidFill>
                  <a:schemeClr val="accent1"/>
                </a:solidFill>
                <a:effectLst/>
                <a:latin typeface="汉仪旗黑-85S" charset="0"/>
                <a:ea typeface="黑体" panose="02010609060101010101" pitchFamily="49" charset="-122"/>
                <a:cs typeface="汉仪旗黑-85S" charset="0"/>
                <a:sym typeface="+mn-ea"/>
              </a:rPr>
              <a:t>系统分析与设计</a:t>
            </a:r>
            <a:br>
              <a:rPr lang="zh-CN" altLang="en-US" kern="100" dirty="0">
                <a:solidFill>
                  <a:schemeClr val="accent1"/>
                </a:solidFill>
                <a:effectLst/>
                <a:latin typeface="汉仪旗黑-85S" charset="0"/>
                <a:ea typeface="黑体" panose="02010609060101010101" pitchFamily="49" charset="-122"/>
                <a:cs typeface="汉仪旗黑-85S" charset="0"/>
                <a:sym typeface="+mn-ea"/>
              </a:rPr>
            </a:br>
            <a:endParaRPr lang="zh-CN" altLang="en-US" kern="100" dirty="0">
              <a:solidFill>
                <a:schemeClr val="accent1"/>
              </a:solidFill>
              <a:effectLst/>
              <a:latin typeface="汉仪旗黑-85S" charset="0"/>
              <a:ea typeface="黑体" panose="02010609060101010101" pitchFamily="49" charset="-122"/>
              <a:cs typeface="汉仪旗黑-85S" charset="0"/>
              <a:sym typeface="+mn-ea"/>
            </a:endParaRPr>
          </a:p>
        </p:txBody>
      </p:sp>
      <p:sp>
        <p:nvSpPr>
          <p:cNvPr id="5" name="内容占位符 3"/>
          <p:cNvSpPr>
            <a:spLocks noGrp="1"/>
          </p:cNvSpPr>
          <p:nvPr>
            <p:ph sz="quarter" idx="4294967295"/>
            <p:custDataLst>
              <p:tags r:id="rId5"/>
            </p:custDataLst>
          </p:nvPr>
        </p:nvSpPr>
        <p:spPr>
          <a:xfrm>
            <a:off x="119336" y="1556162"/>
            <a:ext cx="4584848" cy="3168352"/>
          </a:xfrm>
        </p:spPr>
        <p:txBody>
          <a:bodyPr vert="horz" lIns="91440" tIns="45720" rIns="91440" bIns="45720" rtlCol="0">
            <a:noAutofit/>
          </a:bodyPr>
          <a:lstStyle>
            <a:lvl1pPr marL="274320" indent="-274320" algn="l" defTabSz="914400" rtl="0" eaLnBrk="1" latinLnBrk="0" hangingPunct="1">
              <a:spcBef>
                <a:spcPct val="20000"/>
              </a:spcBef>
              <a:buClr>
                <a:schemeClr val="accent1"/>
              </a:buClr>
              <a:buSzPct val="100000"/>
              <a:buFont typeface="Symbol" panose="05050102010706020507" pitchFamily="18" charset="2"/>
              <a:buChar char=""/>
              <a:defRPr sz="2400" kern="1200">
                <a:solidFill>
                  <a:schemeClr val="tx2"/>
                </a:solidFill>
                <a:latin typeface="+mn-lt"/>
                <a:ea typeface="+mn-ea"/>
                <a:cs typeface="+mn-cs"/>
              </a:defRPr>
            </a:lvl1pPr>
            <a:lvl2pPr marL="576580" indent="-274320" algn="l" defTabSz="914400" rtl="0" eaLnBrk="1" latinLnBrk="0" hangingPunct="1">
              <a:spcBef>
                <a:spcPct val="20000"/>
              </a:spcBef>
              <a:buClr>
                <a:schemeClr val="accent1"/>
              </a:buClr>
              <a:buSzPct val="100000"/>
              <a:buFont typeface="Symbol" panose="05050102010706020507" pitchFamily="18" charset="2"/>
              <a:buChar char=""/>
              <a:defRPr sz="2200" kern="1200">
                <a:solidFill>
                  <a:schemeClr val="tx2"/>
                </a:solidFill>
                <a:latin typeface="+mn-lt"/>
                <a:ea typeface="+mn-ea"/>
                <a:cs typeface="+mn-cs"/>
              </a:defRPr>
            </a:lvl2pPr>
            <a:lvl3pPr marL="855980" indent="-228600" algn="l" defTabSz="914400" rtl="0" eaLnBrk="1" latinLnBrk="0" hangingPunct="1">
              <a:spcBef>
                <a:spcPct val="20000"/>
              </a:spcBef>
              <a:buClr>
                <a:schemeClr val="accent1"/>
              </a:buClr>
              <a:buSzPct val="100000"/>
              <a:buFont typeface="Symbol" panose="05050102010706020507"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anose="05050102010706020507"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anose="05050102010706020507"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9pPr>
          </a:lstStyle>
          <a:p>
            <a:pPr lvl="0" indent="267970" algn="just">
              <a:spcAft>
                <a:spcPts val="0"/>
              </a:spcAft>
              <a:buSzTx/>
            </a:pPr>
            <a:r>
              <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功能性需求</a:t>
            </a:r>
            <a:endPar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indent="267970" algn="just">
              <a:spcAft>
                <a:spcPts val="0"/>
              </a:spcAft>
              <a:buSzTx/>
            </a:pPr>
            <a:r>
              <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根据球赛管理系统的理念，此冰球比赛管理系统必须满足以下需求：</a:t>
            </a:r>
            <a:br>
              <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br>
            <a:r>
              <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球队球员及裁判信息的管理（查询、删除、添加、修改）；</a:t>
            </a:r>
            <a:endPar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indent="267970" algn="just">
              <a:spcAft>
                <a:spcPts val="0"/>
              </a:spcAft>
              <a:buSzTx/>
            </a:pPr>
            <a:r>
              <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冰球比赛赛事安排（查询各赛事对战双方信息及比赛信息）；</a:t>
            </a:r>
            <a:endPar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indent="267970" algn="just">
              <a:spcAft>
                <a:spcPts val="0"/>
              </a:spcAft>
              <a:buSzTx/>
            </a:pPr>
            <a:r>
              <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冰球比赛积分排名（查询各赛事对战双方球队的总积分）；</a:t>
            </a:r>
            <a:endParaRPr lang="zh-CN" altLang="zh-CN" sz="2000" b="1" kern="100" dirty="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9" name="图片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15879" y="1628542"/>
            <a:ext cx="6124351" cy="4248472"/>
          </a:xfrm>
          <a:prstGeom prst="rect">
            <a:avLst/>
          </a:prstGeom>
        </p:spPr>
      </p:pic>
    </p:spTree>
    <p:custDataLst>
      <p:tags r:id="rId7"/>
    </p:custData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30" name="矩形 29"/>
          <p:cNvSpPr/>
          <p:nvPr>
            <p:custDataLst>
              <p:tags r:id="rId5"/>
            </p:custDataLst>
          </p:nvPr>
        </p:nvSpPr>
        <p:spPr>
          <a:xfrm>
            <a:off x="0" y="-1270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1" name="任意多边形: 形状 11"/>
          <p:cNvSpPr/>
          <p:nvPr>
            <p:custDataLst>
              <p:tags r:id="rId6"/>
            </p:custDataLst>
          </p:nvPr>
        </p:nvSpPr>
        <p:spPr>
          <a:xfrm>
            <a:off x="707390" y="-12700"/>
            <a:ext cx="11163300" cy="6858000"/>
          </a:xfrm>
          <a:custGeom>
            <a:avLst/>
            <a:gdLst>
              <a:gd name="connsiteX0" fmla="*/ 1391964 w 11162996"/>
              <a:gd name="connsiteY0" fmla="*/ 0 h 6841459"/>
              <a:gd name="connsiteX1" fmla="*/ 9771032 w 11162996"/>
              <a:gd name="connsiteY1" fmla="*/ 0 h 6841459"/>
              <a:gd name="connsiteX2" fmla="*/ 9888453 w 11162996"/>
              <a:gd name="connsiteY2" fmla="*/ 135555 h 6841459"/>
              <a:gd name="connsiteX3" fmla="*/ 11162996 w 11162996"/>
              <a:gd name="connsiteY3" fmla="*/ 3685906 h 6841459"/>
              <a:gd name="connsiteX4" fmla="*/ 10209764 w 11162996"/>
              <a:gd name="connsiteY4" fmla="*/ 6806575 h 6841459"/>
              <a:gd name="connsiteX5" fmla="*/ 10184957 w 11162996"/>
              <a:gd name="connsiteY5" fmla="*/ 6841459 h 6841459"/>
              <a:gd name="connsiteX6" fmla="*/ 978039 w 11162996"/>
              <a:gd name="connsiteY6" fmla="*/ 6841459 h 6841459"/>
              <a:gd name="connsiteX7" fmla="*/ 953232 w 11162996"/>
              <a:gd name="connsiteY7" fmla="*/ 6806575 h 6841459"/>
              <a:gd name="connsiteX8" fmla="*/ 0 w 11162996"/>
              <a:gd name="connsiteY8" fmla="*/ 3685906 h 6841459"/>
              <a:gd name="connsiteX9" fmla="*/ 1274543 w 11162996"/>
              <a:gd name="connsiteY9" fmla="*/ 135555 h 6841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62996" h="6841459">
                <a:moveTo>
                  <a:pt x="1391964" y="0"/>
                </a:moveTo>
                <a:lnTo>
                  <a:pt x="9771032" y="0"/>
                </a:lnTo>
                <a:lnTo>
                  <a:pt x="9888453" y="135555"/>
                </a:lnTo>
                <a:cubicBezTo>
                  <a:pt x="10684687" y="1100367"/>
                  <a:pt x="11162996" y="2337279"/>
                  <a:pt x="11162996" y="3685906"/>
                </a:cubicBezTo>
                <a:cubicBezTo>
                  <a:pt x="11162996" y="4841872"/>
                  <a:pt x="10811585" y="5915762"/>
                  <a:pt x="10209764" y="6806575"/>
                </a:cubicBezTo>
                <a:lnTo>
                  <a:pt x="10184957" y="6841459"/>
                </a:lnTo>
                <a:lnTo>
                  <a:pt x="978039" y="6841459"/>
                </a:lnTo>
                <a:lnTo>
                  <a:pt x="953232" y="6806575"/>
                </a:lnTo>
                <a:cubicBezTo>
                  <a:pt x="351411" y="5915762"/>
                  <a:pt x="0" y="4841872"/>
                  <a:pt x="0" y="3685906"/>
                </a:cubicBezTo>
                <a:cubicBezTo>
                  <a:pt x="0" y="2337279"/>
                  <a:pt x="478309" y="1100367"/>
                  <a:pt x="1274543" y="135555"/>
                </a:cubicBezTo>
                <a:close/>
              </a:path>
            </a:pathLst>
          </a:cu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2" name="椭圆 31"/>
          <p:cNvSpPr/>
          <p:nvPr>
            <p:custDataLst>
              <p:tags r:id="rId7"/>
            </p:custDataLst>
          </p:nvPr>
        </p:nvSpPr>
        <p:spPr>
          <a:xfrm>
            <a:off x="1096010" y="818515"/>
            <a:ext cx="776605" cy="777240"/>
          </a:xfrm>
          <a:prstGeom prst="ellipse">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3" name="椭圆 32"/>
          <p:cNvSpPr/>
          <p:nvPr>
            <p:custDataLst>
              <p:tags r:id="rId8"/>
            </p:custDataLst>
          </p:nvPr>
        </p:nvSpPr>
        <p:spPr>
          <a:xfrm>
            <a:off x="1340485" y="944245"/>
            <a:ext cx="776605" cy="77724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36" name="椭圆 35"/>
          <p:cNvSpPr/>
          <p:nvPr>
            <p:custDataLst>
              <p:tags r:id="rId9"/>
            </p:custDataLst>
          </p:nvPr>
        </p:nvSpPr>
        <p:spPr>
          <a:xfrm>
            <a:off x="1508125" y="5896610"/>
            <a:ext cx="765175" cy="765175"/>
          </a:xfrm>
          <a:prstGeom prst="ellipse">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nvGrpSpPr>
          <p:cNvPr id="2" name="组合 1"/>
          <p:cNvGrpSpPr/>
          <p:nvPr>
            <p:custDataLst>
              <p:tags r:id="rId10"/>
            </p:custDataLst>
          </p:nvPr>
        </p:nvGrpSpPr>
        <p:grpSpPr>
          <a:xfrm>
            <a:off x="10013950" y="4904105"/>
            <a:ext cx="1777365" cy="1687830"/>
            <a:chOff x="14021" y="6063"/>
            <a:chExt cx="4548" cy="4318"/>
          </a:xfrm>
        </p:grpSpPr>
        <p:sp>
          <p:nvSpPr>
            <p:cNvPr id="3" name="椭圆 2"/>
            <p:cNvSpPr/>
            <p:nvPr>
              <p:custDataLst>
                <p:tags r:id="rId11"/>
              </p:custDataLst>
            </p:nvPr>
          </p:nvSpPr>
          <p:spPr>
            <a:xfrm>
              <a:off x="14999" y="6811"/>
              <a:ext cx="3571" cy="3571"/>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4" name="椭圆 3"/>
            <p:cNvSpPr/>
            <p:nvPr>
              <p:custDataLst>
                <p:tags r:id="rId12"/>
              </p:custDataLst>
            </p:nvPr>
          </p:nvSpPr>
          <p:spPr>
            <a:xfrm>
              <a:off x="14021" y="6063"/>
              <a:ext cx="2650" cy="2650"/>
            </a:xfrm>
            <a:prstGeom prst="ellipse">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grpSp>
      <p:sp>
        <p:nvSpPr>
          <p:cNvPr id="37" name="矩形 36"/>
          <p:cNvSpPr/>
          <p:nvPr>
            <p:custDataLst>
              <p:tags r:id="rId13"/>
            </p:custDataLst>
          </p:nvPr>
        </p:nvSpPr>
        <p:spPr>
          <a:xfrm>
            <a:off x="2856103" y="1124434"/>
            <a:ext cx="6811275"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7" name="文本框 6"/>
          <p:cNvSpPr txBox="1"/>
          <p:nvPr>
            <p:custDataLst>
              <p:tags r:id="rId14"/>
            </p:custDataLst>
          </p:nvPr>
        </p:nvSpPr>
        <p:spPr>
          <a:xfrm>
            <a:off x="1703673" y="167625"/>
            <a:ext cx="9144064" cy="776478"/>
          </a:xfrm>
          <a:prstGeom prst="rect">
            <a:avLst/>
          </a:prstGeom>
          <a:noFill/>
        </p:spPr>
        <p:txBody>
          <a:bodyPr wrap="square" lIns="63500" tIns="25400" rIns="63500" bIns="25400" rtlCol="0" anchor="ctr" anchorCtr="0">
            <a:normAutofit/>
          </a:bodyPr>
          <a:p>
            <a:pPr marL="0" indent="0" algn="ctr">
              <a:lnSpc>
                <a:spcPct val="100000"/>
              </a:lnSpc>
              <a:spcBef>
                <a:spcPts val="0"/>
              </a:spcBef>
              <a:spcAft>
                <a:spcPts val="0"/>
              </a:spcAft>
              <a:buSzPct val="100000"/>
              <a:buNone/>
            </a:pPr>
            <a:r>
              <a:rPr lang="zh-CN" altLang="zh-CN" sz="4400" b="1" spc="280" dirty="0">
                <a:solidFill>
                  <a:schemeClr val="accent1"/>
                </a:solidFill>
                <a:latin typeface="微软雅黑" panose="020B0503020204020204" pitchFamily="34" charset="-122"/>
                <a:ea typeface="微软雅黑" panose="020B0503020204020204" pitchFamily="34" charset="-122"/>
              </a:rPr>
              <a:t>功能结构图</a:t>
            </a:r>
            <a:endParaRPr lang="zh-CN" altLang="zh-CN" sz="4400" b="1" spc="280" dirty="0">
              <a:solidFill>
                <a:schemeClr val="accent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5"/>
          <a:stretch>
            <a:fillRect/>
          </a:stretch>
        </p:blipFill>
        <p:spPr>
          <a:xfrm>
            <a:off x="1872615" y="1170305"/>
            <a:ext cx="8702040" cy="5387340"/>
          </a:xfrm>
          <a:prstGeom prst="rect">
            <a:avLst/>
          </a:prstGeom>
        </p:spPr>
      </p:pic>
    </p:spTree>
    <p:custDataLst>
      <p:tags r:id="rId16"/>
    </p:custData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1249852" y="5954355"/>
            <a:ext cx="734695" cy="720090"/>
            <a:chOff x="293370" y="5827395"/>
            <a:chExt cx="734695" cy="720090"/>
          </a:xfrm>
        </p:grpSpPr>
        <p:sp>
          <p:nvSpPr>
            <p:cNvPr id="12" name="椭圆 11"/>
            <p:cNvSpPr/>
            <p:nvPr>
              <p:custDataLst>
                <p:tags r:id="rId2"/>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3"/>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4"/>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2" name="标题 1"/>
          <p:cNvSpPr>
            <a:spLocks noGrp="1"/>
          </p:cNvSpPr>
          <p:nvPr>
            <p:ph type="title" idx="4294967295"/>
          </p:nvPr>
        </p:nvSpPr>
        <p:spPr>
          <a:xfrm>
            <a:off x="551384" y="188640"/>
            <a:ext cx="9144000" cy="1143000"/>
          </a:xfrm>
        </p:spPr>
        <p:txBody>
          <a:bodyPr vert="horz" lIns="91440" tIns="45720" rIns="91440" bIns="45720" rtlCol="0" anchor="ctr">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0" algn="ctr">
              <a:buClrTx/>
              <a:buSzTx/>
              <a:buFontTx/>
            </a:pPr>
            <a:r>
              <a:rPr lang="zh-CN" altLang="zh-CN" sz="2400" b="1" kern="100" dirty="0">
                <a:solidFill>
                  <a:schemeClr val="accent1"/>
                </a:solidFill>
                <a:effectLst/>
                <a:latin typeface="汉仪旗黑-85S" charset="0"/>
                <a:cs typeface="汉仪旗黑-85S" charset="0"/>
                <a:sym typeface="+mn-ea"/>
              </a:rPr>
              <a:t>非功能性需求</a:t>
            </a:r>
            <a:br>
              <a:rPr lang="zh-CN" altLang="zh-CN" sz="2400" b="1" kern="100" dirty="0">
                <a:solidFill>
                  <a:schemeClr val="accent1"/>
                </a:solidFill>
                <a:effectLst/>
                <a:latin typeface="汉仪旗黑-85S" charset="0"/>
                <a:cs typeface="汉仪旗黑-85S" charset="0"/>
                <a:sym typeface="+mn-ea"/>
              </a:rPr>
            </a:br>
            <a:endParaRPr lang="zh-CN" altLang="zh-CN" sz="2400" b="1" kern="100" dirty="0">
              <a:solidFill>
                <a:schemeClr val="accent1"/>
              </a:solidFill>
              <a:effectLst/>
              <a:latin typeface="汉仪旗黑-85S" charset="0"/>
              <a:cs typeface="汉仪旗黑-85S" charset="0"/>
              <a:sym typeface="+mn-ea"/>
            </a:endParaRPr>
          </a:p>
        </p:txBody>
      </p:sp>
      <p:sp>
        <p:nvSpPr>
          <p:cNvPr id="3" name="文本占位符 2"/>
          <p:cNvSpPr>
            <a:spLocks noGrp="1"/>
          </p:cNvSpPr>
          <p:nvPr>
            <p:ph type="body" idx="4294967295"/>
          </p:nvPr>
        </p:nvSpPr>
        <p:spPr>
          <a:xfrm>
            <a:off x="695911" y="908442"/>
            <a:ext cx="5832648" cy="2168252"/>
          </a:xfrm>
        </p:spPr>
        <p:txBody>
          <a:bodyPr rtlCol="0">
            <a:normAutofit fontScale="25000"/>
          </a:bodyPr>
          <a:lstStyle/>
          <a:p>
            <a:pPr indent="266700" algn="just">
              <a:lnSpc>
                <a:spcPct val="145000"/>
              </a:lnSpc>
              <a:spcAft>
                <a:spcPts val="0"/>
              </a:spcAft>
            </a:pPr>
            <a:r>
              <a:rPr lang="zh-CN" altLang="zh-CN" sz="7200" b="1" kern="100" dirty="0">
                <a:solidFill>
                  <a:schemeClr val="dk1"/>
                </a:solidFill>
                <a:effectLst/>
                <a:latin typeface="微软雅黑" panose="020B0503020204020204" pitchFamily="34" charset="-122"/>
                <a:cs typeface="微软雅黑" panose="020B0503020204020204" pitchFamily="34" charset="-122"/>
              </a:rPr>
              <a:t>（</a:t>
            </a:r>
            <a:r>
              <a:rPr lang="en-US" altLang="zh-CN" sz="7200" b="1" kern="100" dirty="0">
                <a:solidFill>
                  <a:schemeClr val="dk1"/>
                </a:solidFill>
                <a:effectLst/>
                <a:latin typeface="微软雅黑" panose="020B0503020204020204" pitchFamily="34" charset="-122"/>
                <a:cs typeface="微软雅黑" panose="020B0503020204020204" pitchFamily="34" charset="-122"/>
              </a:rPr>
              <a:t>1</a:t>
            </a:r>
            <a:r>
              <a:rPr lang="zh-CN" altLang="zh-CN" sz="7200" b="1" kern="100" dirty="0">
                <a:solidFill>
                  <a:schemeClr val="dk1"/>
                </a:solidFill>
                <a:effectLst/>
                <a:latin typeface="微软雅黑" panose="020B0503020204020204" pitchFamily="34" charset="-122"/>
                <a:cs typeface="微软雅黑" panose="020B0503020204020204" pitchFamily="34" charset="-122"/>
              </a:rPr>
              <a:t>）系统处理的准确性和及时性</a:t>
            </a:r>
            <a:endParaRPr lang="en-US" altLang="zh-CN" sz="7200" b="1" kern="100" dirty="0">
              <a:solidFill>
                <a:schemeClr val="dk1"/>
              </a:solidFill>
              <a:effectLst/>
              <a:latin typeface="微软雅黑" panose="020B0503020204020204" pitchFamily="34" charset="-122"/>
              <a:cs typeface="微软雅黑" panose="020B0503020204020204" pitchFamily="34" charset="-122"/>
            </a:endParaRPr>
          </a:p>
          <a:p>
            <a:pPr indent="266700" algn="just">
              <a:lnSpc>
                <a:spcPct val="145000"/>
              </a:lnSpc>
              <a:spcAft>
                <a:spcPts val="0"/>
              </a:spcAft>
            </a:pPr>
            <a:r>
              <a:rPr lang="zh-CN" altLang="zh-CN" sz="7200" kern="100" dirty="0">
                <a:solidFill>
                  <a:schemeClr val="dk1"/>
                </a:solidFill>
                <a:effectLst/>
                <a:latin typeface="微软雅黑" panose="020B0503020204020204" pitchFamily="34" charset="-122"/>
                <a:cs typeface="微软雅黑" panose="020B0503020204020204" pitchFamily="34" charset="-122"/>
              </a:rPr>
              <a:t>从系统的多个数据来源来看，球员球队裁判信息查询、赛事场地信息查询、队伍积分信息查询，其准确性很大程度上决定了系统的成败。</a:t>
            </a:r>
            <a:endParaRPr lang="zh-CN" altLang="zh-CN" sz="7200" kern="100" dirty="0">
              <a:solidFill>
                <a:schemeClr val="dk1"/>
              </a:solidFill>
              <a:effectLst/>
              <a:latin typeface="微软雅黑" panose="020B0503020204020204" pitchFamily="34" charset="-122"/>
              <a:cs typeface="微软雅黑" panose="020B0503020204020204" pitchFamily="34" charset="-122"/>
            </a:endParaRPr>
          </a:p>
          <a:p>
            <a:pPr indent="266700" algn="just">
              <a:lnSpc>
                <a:spcPct val="145000"/>
              </a:lnSpc>
              <a:spcAft>
                <a:spcPts val="0"/>
              </a:spcAft>
            </a:pPr>
            <a:r>
              <a:rPr lang="zh-CN" altLang="zh-CN" sz="7200" b="1" kern="100" dirty="0">
                <a:solidFill>
                  <a:schemeClr val="dk1"/>
                </a:solidFill>
                <a:latin typeface="微软雅黑" panose="020B0503020204020204" pitchFamily="34" charset="-122"/>
                <a:cs typeface="微软雅黑" panose="020B0503020204020204" pitchFamily="34" charset="-122"/>
              </a:rPr>
              <a:t>（</a:t>
            </a:r>
            <a:r>
              <a:rPr lang="en-US" altLang="zh-CN" sz="7200" b="1" kern="100" dirty="0">
                <a:solidFill>
                  <a:schemeClr val="dk1"/>
                </a:solidFill>
                <a:latin typeface="微软雅黑" panose="020B0503020204020204" pitchFamily="34" charset="-122"/>
                <a:cs typeface="微软雅黑" panose="020B0503020204020204" pitchFamily="34" charset="-122"/>
              </a:rPr>
              <a:t>2</a:t>
            </a:r>
            <a:r>
              <a:rPr lang="zh-CN" altLang="zh-CN" sz="7200" b="1" kern="100" dirty="0">
                <a:solidFill>
                  <a:schemeClr val="dk1"/>
                </a:solidFill>
                <a:latin typeface="微软雅黑" panose="020B0503020204020204" pitchFamily="34" charset="-122"/>
                <a:cs typeface="微软雅黑" panose="020B0503020204020204" pitchFamily="34" charset="-122"/>
              </a:rPr>
              <a:t>）系统的开放性和系统的可扩充性</a:t>
            </a:r>
            <a:endParaRPr lang="en-US" altLang="zh-CN" sz="7200" b="1" kern="100" dirty="0">
              <a:solidFill>
                <a:schemeClr val="dk1"/>
              </a:solidFill>
              <a:latin typeface="微软雅黑" panose="020B0503020204020204" pitchFamily="34" charset="-122"/>
              <a:cs typeface="微软雅黑" panose="020B0503020204020204" pitchFamily="34" charset="-122"/>
            </a:endParaRPr>
          </a:p>
          <a:p>
            <a:pPr indent="266700" algn="just">
              <a:lnSpc>
                <a:spcPct val="145000"/>
              </a:lnSpc>
              <a:spcAft>
                <a:spcPts val="0"/>
              </a:spcAft>
            </a:pPr>
            <a:r>
              <a:rPr lang="zh-CN" altLang="zh-CN" sz="7200" kern="100" dirty="0">
                <a:solidFill>
                  <a:schemeClr val="dk1"/>
                </a:solidFill>
                <a:effectLst/>
                <a:latin typeface="微软雅黑" panose="020B0503020204020204" pitchFamily="34" charset="-122"/>
                <a:cs typeface="微软雅黑" panose="020B0503020204020204" pitchFamily="34" charset="-122"/>
              </a:rPr>
              <a:t>系统在开发过程中，应该充分考虑以后的可扩充性。例如系统权限和积分排名信息设置等模块也会不断的更新和完善，所有这些都要求系统提供足够的手段进行功能的调整和扩充。</a:t>
            </a:r>
            <a:endParaRPr lang="zh-CN" altLang="zh-CN" sz="7200" kern="100" dirty="0">
              <a:solidFill>
                <a:schemeClr val="dk1"/>
              </a:solidFill>
              <a:effectLst/>
              <a:latin typeface="微软雅黑" panose="020B0503020204020204" pitchFamily="34" charset="-122"/>
              <a:cs typeface="微软雅黑" panose="020B0503020204020204" pitchFamily="34" charset="-122"/>
            </a:endParaRPr>
          </a:p>
          <a:p>
            <a:pPr indent="266700" algn="just">
              <a:lnSpc>
                <a:spcPct val="145000"/>
              </a:lnSpc>
            </a:pPr>
            <a:r>
              <a:rPr lang="zh-CN" altLang="zh-CN" sz="7200" b="1" kern="100" dirty="0">
                <a:solidFill>
                  <a:schemeClr val="dk1"/>
                </a:solidFill>
                <a:latin typeface="微软雅黑" panose="020B0503020204020204" pitchFamily="34" charset="-122"/>
                <a:cs typeface="微软雅黑" panose="020B0503020204020204" pitchFamily="34" charset="-122"/>
              </a:rPr>
              <a:t>（</a:t>
            </a:r>
            <a:r>
              <a:rPr lang="en-US" altLang="zh-CN" sz="7200" b="1" kern="100" dirty="0">
                <a:solidFill>
                  <a:schemeClr val="dk1"/>
                </a:solidFill>
                <a:latin typeface="微软雅黑" panose="020B0503020204020204" pitchFamily="34" charset="-122"/>
                <a:cs typeface="微软雅黑" panose="020B0503020204020204" pitchFamily="34" charset="-122"/>
              </a:rPr>
              <a:t>3</a:t>
            </a:r>
            <a:r>
              <a:rPr lang="zh-CN" altLang="zh-CN" sz="7200" b="1" kern="100" dirty="0">
                <a:solidFill>
                  <a:schemeClr val="dk1"/>
                </a:solidFill>
                <a:latin typeface="微软雅黑" panose="020B0503020204020204" pitchFamily="34" charset="-122"/>
                <a:cs typeface="微软雅黑" panose="020B0503020204020204" pitchFamily="34" charset="-122"/>
              </a:rPr>
              <a:t>）系统的易用性</a:t>
            </a:r>
            <a:endParaRPr lang="zh-CN" altLang="zh-CN" sz="7200" b="1" kern="100" dirty="0">
              <a:solidFill>
                <a:schemeClr val="dk1"/>
              </a:solidFill>
              <a:latin typeface="微软雅黑" panose="020B0503020204020204" pitchFamily="34" charset="-122"/>
              <a:cs typeface="微软雅黑" panose="020B0503020204020204" pitchFamily="34" charset="-122"/>
            </a:endParaRPr>
          </a:p>
          <a:p>
            <a:pPr algn="l" rtl="0">
              <a:lnSpc>
                <a:spcPct val="145000"/>
              </a:lnSpc>
            </a:pPr>
            <a:r>
              <a:rPr lang="zh-CN" altLang="zh-CN" sz="7200" kern="100" dirty="0">
                <a:solidFill>
                  <a:schemeClr val="dk1"/>
                </a:solidFill>
                <a:effectLst/>
                <a:latin typeface="微软雅黑" panose="020B0503020204020204" pitchFamily="34" charset="-122"/>
                <a:cs typeface="微软雅黑" panose="020B0503020204020204" pitchFamily="34" charset="-122"/>
              </a:rPr>
              <a:t>冰球比赛管理系统面向的用户多类，有球员球队裁判及相关赛事人员等，系统操作上要求简单、方便、快捷，便于用户使用。这就要求系统能够提供</a:t>
            </a:r>
            <a:r>
              <a:rPr lang="zh-CN" altLang="zh-CN" sz="7200" kern="100" dirty="0" smtClean="0">
                <a:solidFill>
                  <a:schemeClr val="dk1"/>
                </a:solidFill>
                <a:effectLst/>
                <a:latin typeface="微软雅黑" panose="020B0503020204020204" pitchFamily="34" charset="-122"/>
                <a:cs typeface="微软雅黑" panose="020B0503020204020204" pitchFamily="34" charset="-122"/>
              </a:rPr>
              <a:t>良好的</a:t>
            </a:r>
            <a:r>
              <a:rPr lang="zh-CN" altLang="zh-CN" sz="7200" kern="100" dirty="0">
                <a:solidFill>
                  <a:schemeClr val="dk1"/>
                </a:solidFill>
                <a:effectLst/>
                <a:latin typeface="微软雅黑" panose="020B0503020204020204" pitchFamily="34" charset="-122"/>
                <a:cs typeface="微软雅黑" panose="020B0503020204020204" pitchFamily="34" charset="-122"/>
              </a:rPr>
              <a:t>用户接口，易用的人机交互界面</a:t>
            </a:r>
            <a:r>
              <a:rPr lang="zh-CN" altLang="en-US" sz="7200" kern="100" dirty="0">
                <a:solidFill>
                  <a:schemeClr val="dk1"/>
                </a:solidFill>
                <a:latin typeface="微软雅黑" panose="020B0503020204020204" pitchFamily="34" charset="-122"/>
                <a:cs typeface="微软雅黑" panose="020B0503020204020204" pitchFamily="34" charset="-122"/>
              </a:rPr>
              <a:t>。</a:t>
            </a:r>
            <a:endParaRPr lang="zh-CN" altLang="en-US" sz="7200" kern="100" dirty="0">
              <a:solidFill>
                <a:schemeClr val="dk1"/>
              </a:solidFill>
              <a:latin typeface="微软雅黑" panose="020B0503020204020204" pitchFamily="34" charset="-122"/>
              <a:cs typeface="微软雅黑" panose="020B0503020204020204" pitchFamily="34" charset="-122"/>
            </a:endParaRPr>
          </a:p>
        </p:txBody>
      </p:sp>
      <p:pic>
        <p:nvPicPr>
          <p:cNvPr id="4" name="图片 3" descr="QQ图片20211224143629"/>
          <p:cNvPicPr>
            <a:picLocks noChangeAspect="1"/>
          </p:cNvPicPr>
          <p:nvPr/>
        </p:nvPicPr>
        <p:blipFill>
          <a:blip r:embed="rId5"/>
          <a:stretch>
            <a:fillRect/>
          </a:stretch>
        </p:blipFill>
        <p:spPr>
          <a:xfrm>
            <a:off x="6239510" y="841375"/>
            <a:ext cx="5483225" cy="5483225"/>
          </a:xfrm>
          <a:prstGeom prst="rect">
            <a:avLst/>
          </a:prstGeom>
        </p:spPr>
      </p:pic>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par>
                                <p:cTn id="9" presetID="1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2" dur="500"/>
                                        <p:tgtEl>
                                          <p:spTgt spid="3">
                                            <p:txEl>
                                              <p:pRg st="1" end="1"/>
                                            </p:txEl>
                                          </p:spTgt>
                                        </p:tgtEl>
                                      </p:cBhvr>
                                    </p:animEffect>
                                  </p:childTnLst>
                                </p:cTn>
                              </p:par>
                              <p:par>
                                <p:cTn id="13" presetID="1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6" dur="500"/>
                                        <p:tgtEl>
                                          <p:spTgt spid="3">
                                            <p:txEl>
                                              <p:pRg st="2" end="2"/>
                                            </p:txEl>
                                          </p:spTgt>
                                        </p:tgtEl>
                                      </p:cBhvr>
                                    </p:animEffect>
                                  </p:childTnLst>
                                </p:cTn>
                              </p:par>
                              <p:par>
                                <p:cTn id="17" presetID="1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3" end="3"/>
                                            </p:txEl>
                                          </p:spTgt>
                                        </p:tgtEl>
                                      </p:cBhvr>
                                    </p:animEffect>
                                  </p:childTnLst>
                                </p:cTn>
                              </p:par>
                              <p:par>
                                <p:cTn id="21" presetID="1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24" dur="500"/>
                                        <p:tgtEl>
                                          <p:spTgt spid="3">
                                            <p:txEl>
                                              <p:pRg st="4" end="4"/>
                                            </p:txEl>
                                          </p:spTgt>
                                        </p:tgtEl>
                                      </p:cBhvr>
                                    </p:animEffect>
                                  </p:childTnLst>
                                </p:cTn>
                              </p:par>
                              <p:par>
                                <p:cTn id="25" presetID="12" presetClass="entr" presetSubtype="4"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709420" y="631190"/>
            <a:ext cx="9106535" cy="5561965"/>
          </a:xfrm>
          <a:prstGeom prst="rect">
            <a:avLst/>
          </a:prstGeom>
        </p:spPr>
      </p:pic>
      <p:grpSp>
        <p:nvGrpSpPr>
          <p:cNvPr id="9" name="组合 8"/>
          <p:cNvGrpSpPr/>
          <p:nvPr userDrawn="1">
            <p:custDataLst>
              <p:tags r:id="rId2"/>
            </p:custDataLst>
          </p:nvPr>
        </p:nvGrpSpPr>
        <p:grpSpPr>
          <a:xfrm>
            <a:off x="11249852" y="5954355"/>
            <a:ext cx="734695" cy="720090"/>
            <a:chOff x="293370" y="5827395"/>
            <a:chExt cx="734695" cy="720090"/>
          </a:xfrm>
        </p:grpSpPr>
        <p:sp>
          <p:nvSpPr>
            <p:cNvPr id="12" name="椭圆 11"/>
            <p:cNvSpPr/>
            <p:nvPr>
              <p:custDataLst>
                <p:tags r:id="rId3"/>
              </p:custDataLst>
            </p:nvPr>
          </p:nvSpPr>
          <p:spPr>
            <a:xfrm>
              <a:off x="340995" y="5911215"/>
              <a:ext cx="636270" cy="6362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椭圆 12"/>
            <p:cNvSpPr/>
            <p:nvPr>
              <p:custDataLst>
                <p:tags r:id="rId4"/>
              </p:custDataLst>
            </p:nvPr>
          </p:nvSpPr>
          <p:spPr>
            <a:xfrm>
              <a:off x="293370" y="5827395"/>
              <a:ext cx="396240" cy="396240"/>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椭圆 13"/>
            <p:cNvSpPr/>
            <p:nvPr>
              <p:custDataLst>
                <p:tags r:id="rId5"/>
              </p:custDataLst>
            </p:nvPr>
          </p:nvSpPr>
          <p:spPr>
            <a:xfrm>
              <a:off x="843280" y="6256655"/>
              <a:ext cx="184785" cy="184785"/>
            </a:xfrm>
            <a:prstGeom prst="ellipse">
              <a:avLst/>
            </a:prstGeom>
            <a:pattFill prst="dkHorz">
              <a:fgClr>
                <a:schemeClr val="accent1"/>
              </a:fgClr>
              <a:bgClr>
                <a:schemeClr val="l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aseline="0">
                <a:solidFill>
                  <a:schemeClr val="dk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7" name="文本框 6"/>
          <p:cNvSpPr txBox="1"/>
          <p:nvPr>
            <p:custDataLst>
              <p:tags r:id="rId6"/>
            </p:custDataLst>
          </p:nvPr>
        </p:nvSpPr>
        <p:spPr>
          <a:xfrm>
            <a:off x="191770" y="-27305"/>
            <a:ext cx="4448810" cy="608965"/>
          </a:xfrm>
          <a:prstGeom prst="rect">
            <a:avLst/>
          </a:prstGeom>
          <a:noFill/>
        </p:spPr>
        <p:txBody>
          <a:bodyPr wrap="square" lIns="63500" tIns="25400" rIns="63500" bIns="25400" rtlCol="0" anchor="b" anchorCtr="0">
            <a:normAutofit/>
          </a:bodyPr>
          <a:p>
            <a:pPr marL="0" indent="0" algn="l">
              <a:lnSpc>
                <a:spcPct val="100000"/>
              </a:lnSpc>
              <a:spcBef>
                <a:spcPts val="0"/>
              </a:spcBef>
              <a:spcAft>
                <a:spcPts val="0"/>
              </a:spcAft>
              <a:buSzPct val="100000"/>
              <a:buNone/>
            </a:pPr>
            <a:r>
              <a:rPr lang="zh-CN" altLang="zh-CN" sz="2800" b="1" spc="160" dirty="0">
                <a:solidFill>
                  <a:schemeClr val="accent1"/>
                </a:solidFill>
                <a:latin typeface="微软雅黑" panose="020B0503020204020204" pitchFamily="34" charset="-122"/>
                <a:ea typeface="微软雅黑" panose="020B0503020204020204" pitchFamily="34" charset="-122"/>
              </a:rPr>
              <a:t>数据库概念结构设计</a:t>
            </a:r>
            <a:endParaRPr lang="zh-CN" altLang="zh-CN" sz="2800" b="1" spc="160" dirty="0">
              <a:solidFill>
                <a:schemeClr val="accent1"/>
              </a:solidFill>
              <a:latin typeface="微软雅黑" panose="020B0503020204020204" pitchFamily="34" charset="-122"/>
              <a:ea typeface="微软雅黑" panose="020B0503020204020204" pitchFamily="34" charset="-122"/>
            </a:endParaRPr>
          </a:p>
        </p:txBody>
      </p:sp>
      <p:sp>
        <p:nvSpPr>
          <p:cNvPr id="11" name="Title 6"/>
          <p:cNvSpPr txBox="1"/>
          <p:nvPr>
            <p:custDataLst>
              <p:tags r:id="rId7"/>
            </p:custDataLst>
          </p:nvPr>
        </p:nvSpPr>
        <p:spPr>
          <a:xfrm>
            <a:off x="4008120" y="6038215"/>
            <a:ext cx="4928870" cy="733425"/>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20000"/>
              </a:lnSpc>
              <a:spcBef>
                <a:spcPts val="0"/>
              </a:spcBef>
              <a:spcAft>
                <a:spcPts val="800"/>
              </a:spcAft>
              <a:buSzPct val="100000"/>
              <a:buNone/>
            </a:pPr>
            <a:r>
              <a:rPr lang="zh-CN" altLang="zh-CN" sz="2400" spc="2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冰球比赛管理系统E-R图</a:t>
            </a:r>
            <a:endParaRPr lang="zh-CN" altLang="zh-CN" sz="2400" spc="2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8"/>
    </p:custDataLst>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0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0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0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0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0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0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0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1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1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1133.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1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5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1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64.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1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1178.xml><?xml version="1.0" encoding="utf-8"?>
<p:tagLst xmlns:p="http://schemas.openxmlformats.org/presentationml/2006/main">
  <p:tag name="KSO_WM_SLIDE_BACKGROUND_TYPE" val="belt"/>
</p:tagLst>
</file>

<file path=ppt/tags/tag1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1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1182.xml><?xml version="1.0" encoding="utf-8"?>
<p:tagLst xmlns:p="http://schemas.openxmlformats.org/presentationml/2006/main">
  <p:tag name="KSO_WM_SLIDE_BACKGROUND_TYPE" val="belt"/>
</p:tagLst>
</file>

<file path=ppt/tags/tag1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1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1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1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1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195.xml><?xml version="1.0" encoding="utf-8"?>
<p:tagLst xmlns:p="http://schemas.openxmlformats.org/presentationml/2006/main">
  <p:tag name="KSO_WM_TEMPLATE_THUMBS_INDEX" val="1、4、7、10、14、16、17、19、20、21、22、24"/>
  <p:tag name="KSO_WM_TEMPLATE_SUBCATEGORY" val="0"/>
  <p:tag name="KSO_WM_TEMPLATE_MASTER_TYPE" val="1"/>
  <p:tag name="KSO_WM_TEMPLATE_COLOR_TYPE" val="1"/>
  <p:tag name="KSO_WM_TAG_VERSION" val="1.0"/>
  <p:tag name="KSO_WM_BEAUTIFY_FLAG" val="#wm#"/>
  <p:tag name="KSO_WM_TEMPLATE_CATEGORY" val="custom"/>
  <p:tag name="KSO_WM_TEMPLATE_INDEX" val="20205268"/>
  <p:tag name="KSO_WM_TEMPLATE_MASTER_THUMB_INDEX" val="12"/>
</p:tagLst>
</file>

<file path=ppt/tags/tag1196.xml><?xml version="1.0" encoding="utf-8"?>
<p:tagLst xmlns:p="http://schemas.openxmlformats.org/presentationml/2006/main">
  <p:tag name="KSO_WM_UNIT_ISCONTENTSTITLE" val="0"/>
  <p:tag name="KSO_WM_UNIT_ISNUMDGMTITLE" val="0"/>
  <p:tag name="KSO_WM_UNIT_NOCLEAR" val="0"/>
  <p:tag name="KSO_WM_UNIT_VALUE" val="7"/>
  <p:tag name="KSO_WM_UNIT_HIGHLIGHT" val="0"/>
  <p:tag name="KSO_WM_UNIT_COMPATIBLE" val="0"/>
  <p:tag name="KSO_WM_UNIT_DIAGRAM_ISNUMVISUAL" val="0"/>
  <p:tag name="KSO_WM_UNIT_DIAGRAM_ISREFERUNIT" val="0"/>
  <p:tag name="KSO_WM_UNIT_TYPE" val="a"/>
  <p:tag name="KSO_WM_UNIT_INDEX" val="1"/>
  <p:tag name="KSO_WM_UNIT_ID" val="custom20205268_1*a*1"/>
  <p:tag name="KSO_WM_TEMPLATE_CATEGORY" val="custom"/>
  <p:tag name="KSO_WM_TEMPLATE_INDEX" val="20205268"/>
  <p:tag name="KSO_WM_UNIT_LAYERLEVEL" val="1"/>
  <p:tag name="KSO_WM_TAG_VERSION" val="1.0"/>
  <p:tag name="KSO_WM_BEAUTIFY_FLAG" val="#wm#"/>
  <p:tag name="KSO_WM_UNIT_PRESET_TEXT" val="学好专业技能,成就美好明天"/>
</p:tagLst>
</file>

<file path=ppt/tags/tag1197.xml><?xml version="1.0" encoding="utf-8"?>
<p:tagLst xmlns:p="http://schemas.openxmlformats.org/presentationml/2006/main">
  <p:tag name="KSO_WM_UNIT_NOCLEAR" val="0"/>
  <p:tag name="KSO_WM_UNIT_VALUE" val="54"/>
  <p:tag name="KSO_WM_UNIT_HIGHLIGHT" val="0"/>
  <p:tag name="KSO_WM_UNIT_COMPATIBLE" val="0"/>
  <p:tag name="KSO_WM_UNIT_DIAGRAM_ISNUMVISUAL" val="0"/>
  <p:tag name="KSO_WM_UNIT_DIAGRAM_ISREFERUNIT" val="0"/>
  <p:tag name="KSO_WM_UNIT_TYPE" val="f"/>
  <p:tag name="KSO_WM_UNIT_INDEX" val="1"/>
  <p:tag name="KSO_WM_UNIT_ID" val="custom20205268_1*f*1"/>
  <p:tag name="KSO_WM_TEMPLATE_CATEGORY" val="custom"/>
  <p:tag name="KSO_WM_TEMPLATE_INDEX" val="20205268"/>
  <p:tag name="KSO_WM_UNIT_LAYERLEVEL" val="1"/>
  <p:tag name="KSO_WM_TAG_VERSION" val="1.0"/>
  <p:tag name="KSO_WM_BEAUTIFY_FLAG" val="#wm#"/>
  <p:tag name="KSO_WM_UNIT_PRESET_TEXT" val="单击此处输入你的正文，文字是您思想的提炼"/>
  <p:tag name="KSO_WM_UNIT_TEXT_FILL_FORE_SCHEMECOLOR_INDEX_BRIGHTNESS" val="0.35"/>
  <p:tag name="KSO_WM_UNIT_TEXT_FILL_FORE_SCHEMECOLOR_INDEX" val="13"/>
  <p:tag name="KSO_WM_UNIT_TEXT_FILL_TYPE" val="1"/>
</p:tagLst>
</file>

<file path=ppt/tags/tag1198.xml><?xml version="1.0" encoding="utf-8"?>
<p:tagLst xmlns:p="http://schemas.openxmlformats.org/presentationml/2006/main">
  <p:tag name="KSO_WM_TEMPLATE_THUMBS_INDEX" val="1、4、7、10、14、16、17、19、20、21、22、24"/>
  <p:tag name="KSO_WM_SLIDE_ID" val="custom20205268_1"/>
  <p:tag name="KSO_WM_TEMPLATE_SUBCATEGORY" val="0"/>
  <p:tag name="KSO_WM_TEMPLATE_MASTER_TYPE" val="1"/>
  <p:tag name="KSO_WM_TEMPLATE_COLOR_TYPE" val="1"/>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205268"/>
  <p:tag name="KSO_WM_SLIDE_LAYOUT" val="a_f"/>
  <p:tag name="KSO_WM_SLIDE_LAYOUT_CNT" val="1_1"/>
  <p:tag name="KSO_WM_TEMPLATE_MASTER_THUMB_INDEX" val="12"/>
</p:tagLst>
</file>

<file path=ppt/tags/tag119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0_1*i*1"/>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fca2ceed80a541c9a1ec9db3e1e1e7ad"/>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1325"/>
  <p:tag name="KSO_WM_TEMPLATE_ASSEMBLE_XID" val="60656e894054ed1e2fb7faf9"/>
  <p:tag name="KSO_WM_TEMPLATE_ASSEMBLE_GROUPID" val="60656e894054ed1e2fb7faf9"/>
</p:tagLst>
</file>

<file path=ppt/tags/tag1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0_1*i*2"/>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b40a289199e84838b84c250414e6c2de"/>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VALUE" val="1200"/>
  <p:tag name="KSO_WM_TEMPLATE_ASSEMBLE_XID" val="60656e894054ed1e2fb7faf9"/>
  <p:tag name="KSO_WM_TEMPLATE_ASSEMBLE_GROUPID" val="60656e894054ed1e2fb7faf9"/>
</p:tagLst>
</file>

<file path=ppt/tags/tag1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0_1*i*3"/>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3231e35afa514dcaa57f7fb3297f539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VALUE" val="9"/>
  <p:tag name="KSO_WM_TEMPLATE_ASSEMBLE_XID" val="60656e894054ed1e2fb7faf9"/>
  <p:tag name="KSO_WM_TEMPLATE_ASSEMBLE_GROUPID" val="60656e894054ed1e2fb7faf9"/>
</p:tagLst>
</file>

<file path=ppt/tags/tag1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0_1*i*4"/>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b194b2d2f353469ebba00dde1635462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9"/>
  <p:tag name="KSO_WM_TEMPLATE_ASSEMBLE_XID" val="60656e894054ed1e2fb7faf9"/>
  <p:tag name="KSO_WM_TEMPLATE_ASSEMBLE_GROUPID" val="60656e894054ed1e2fb7faf9"/>
</p:tagLst>
</file>

<file path=ppt/tags/tag1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0_1*i*5"/>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0359c9aa6d164b778f9100a578dbe3b7"/>
  <p:tag name="KSO_WM_UNIT_DECORATE_INFO" val="{&quot;ReferentInfo&quot;:{&quot;Id&quot;:&quot;slide&quot;,&quot;X&quot;:{&quot;Pos&quot;:0},&quot;Y&quot;:{&quot;Pos&quot;:2}},&quot;DecorateInfoX&quot;:{&quot;Pos&quot;:0,&quot;IsAbs&quot;:false},&quot;DecorateInfoY&quot;:{&quot;Pos&quot;:2,&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9"/>
  <p:tag name="KSO_WM_TEMPLATE_ASSEMBLE_XID" val="60656e894054ed1e2fb7faf9"/>
  <p:tag name="KSO_WM_TEMPLATE_ASSEMBLE_GROUPID" val="60656e894054ed1e2fb7faf9"/>
</p:tagLst>
</file>

<file path=ppt/tags/tag1208.xml><?xml version="1.0" encoding="utf-8"?>
<p:tagLst xmlns:p="http://schemas.openxmlformats.org/presentationml/2006/main">
  <p:tag name="KSO_WM_UNIT_BLOCK" val="0"/>
  <p:tag name="KSO_WM_UNIT_DEC_AREA_ID" val="6a189283db0b4f20948332db44b83e3f"/>
  <p:tag name="KSO_WM_UNIT_HIGHLIGHT" val="0"/>
  <p:tag name="KSO_WM_UNIT_COMPATIBLE" val="0"/>
  <p:tag name="KSO_WM_UNIT_DIAGRAM_ISNUMVISUAL" val="0"/>
  <p:tag name="KSO_WM_UNIT_DIAGRAM_ISREFERUNIT" val="0"/>
  <p:tag name="KSO_WM_UNIT_ID" val="diagram20209020_1*i*6"/>
  <p:tag name="KSO_WM_TEMPLATE_CATEGORY" val="diagram"/>
  <p:tag name="KSO_WM_TEMPLATE_INDEX" val="20209020"/>
  <p:tag name="KSO_WM_UNIT_LAYERLEVEL" val="1"/>
  <p:tag name="KSO_WM_TAG_VERSION" val="1.0"/>
  <p:tag name="KSO_WM_BEAUTIFY_FLAG" val="#wm#"/>
  <p:tag name="KSO_WM_UNIT_TYPE" val="i"/>
  <p:tag name="KSO_WM_UNIT_INDEX" val="6"/>
  <p:tag name="KSO_WM_UNIT_SM_LIMIT_TYPE" val="2"/>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a24481ee359a788b1e25"/>
  <p:tag name="KSO_WM_CHIP_XID" val="5efda24481ee359a788b1e26"/>
  <p:tag name="KSO_WM_TEMPLATE_ASSEMBLE_XID" val="60656e894054ed1e2fb7faf9"/>
  <p:tag name="KSO_WM_TEMPLATE_ASSEMBLE_GROUPID" val="60656e894054ed1e2fb7faf9"/>
</p:tagLst>
</file>

<file path=ppt/tags/tag1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0_1*i*7"/>
  <p:tag name="KSO_WM_TEMPLATE_CATEGORY" val="diagram"/>
  <p:tag name="KSO_WM_TEMPLATE_INDEX" val="20209020"/>
  <p:tag name="KSO_WM_UNIT_LAYERLEVEL" val="1"/>
  <p:tag name="KSO_WM_TAG_VERSION" val="1.0"/>
  <p:tag name="KSO_WM_BEAUTIFY_FLAG" val="#wm#"/>
  <p:tag name="KSO_WM_UNIT_BLOCK" val="0"/>
  <p:tag name="KSO_WM_UNIT_DEC_AREA_ID" val="d81d101dc3ca492ca86759d2fe2fc555"/>
  <p:tag name="KSO_WM_UNIT_DECORATE_INFO" val="{&quot;ReferentInfo&quot;:{&quot;X&quot;:{&quot;Pos&quot;:0},&quot;Y&quot;:{&quot;Pos&quot;:0}},&quot;DecorateInfoX&quot;:{&quot;Pos&quot;:0,&quot;IsAbs&quot;:false},&quot;DecorateInfoY&quot;:{&quot;Pos&quot;:0,&quot;IsAbs&quot;:false},&quot;DecorateInfoW&quot;:{&quot;IsAbs&quot;:true},&quot;DecorateInfoH&quot;:{&quot;IsAbs&quot;:true}}"/>
  <p:tag name="KSO_WM_UNIT_SM_LIMIT_TYPE" val="2"/>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0"/>
  <p:tag name="KSO_WM_TEMPLATE_ASSEMBLE_XID" val="60656e894054ed1e2fb7faf9"/>
  <p:tag name="KSO_WM_TEMPLATE_ASSEMBLE_GROUPID" val="60656e894054ed1e2fb7faf9"/>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0_1*i*8"/>
  <p:tag name="KSO_WM_TEMPLATE_CATEGORY" val="diagram"/>
  <p:tag name="KSO_WM_TEMPLATE_INDEX" val="20209020"/>
  <p:tag name="KSO_WM_UNIT_LAYERLEVEL" val="1"/>
  <p:tag name="KSO_WM_TAG_VERSION" val="1.0"/>
  <p:tag name="KSO_WM_BEAUTIFY_FLAG" val="#wm#"/>
  <p:tag name="KSO_WM_UNIT_BLOCK" val="0"/>
  <p:tag name="KSO_WM_UNIT_DEC_AREA_ID" val="6563c2c720f047c387bd6314ea79ee48"/>
  <p:tag name="KSO_WM_UNIT_DECORATE_INFO" val="{&quot;ReferentInfo&quot;:{&quot;X&quot;:{&quot;Pos&quot;:0},&quot;Y&quot;:{&quot;Pos&quot;:0}},&quot;DecorateInfoX&quot;:{&quot;Pos&quot;:0,&quot;IsAbs&quot;:false},&quot;DecorateInfoY&quot;:{&quot;Pos&quot;:0,&quot;IsAbs&quot;:false},&quot;DecorateInfoW&quot;:{&quot;IsAbs&quot;:true},&quot;DecorateInfoH&quot;:{&quot;IsAbs&quot;:true}}"/>
  <p:tag name="KSO_WM_UNIT_SM_LIMIT_TYPE" val="2"/>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16"/>
  <p:tag name="KSO_WM_TEMPLATE_ASSEMBLE_XID" val="60656e894054ed1e2fb7faf9"/>
  <p:tag name="KSO_WM_TEMPLATE_ASSEMBLE_GROUPID" val="60656e894054ed1e2fb7faf9"/>
</p:tagLst>
</file>

<file path=ppt/tags/tag1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0_1*i*9"/>
  <p:tag name="KSO_WM_TEMPLATE_CATEGORY" val="diagram"/>
  <p:tag name="KSO_WM_TEMPLATE_INDEX" val="20209020"/>
  <p:tag name="KSO_WM_UNIT_LAYERLEVEL" val="1"/>
  <p:tag name="KSO_WM_TAG_VERSION" val="1.0"/>
  <p:tag name="KSO_WM_BEAUTIFY_FLAG" val="#wm#"/>
  <p:tag name="KSO_WM_UNIT_BLOCK" val="0"/>
  <p:tag name="KSO_WM_UNIT_SM_LIMIT_TYPE" val="0"/>
  <p:tag name="KSO_WM_UNIT_DEC_AREA_ID" val="ea6940274a914e3797be50a438070bcb"/>
  <p:tag name="KSO_WM_UNIT_DECORATE_INFO" val="{&quot;DecorateInfoH&quot;:{&quot;IsAbs&quot;:true},&quot;DecorateInfoW&quot;:{&quot;IsAbs&quot;:true},&quot;DecorateInfoX&quot;:{&quot;IsAbs&quot;:true,&quot;Pos&quot;:1},&quot;DecorateInfoY&quot;:{&quot;IsAbs&quot;:true,&quot;Pos&quot;:2},&quot;ReferentInfo&quot;:{&quot;Id&quot;:&quot;cff58485593e40bbbd6a5965eabb2da8&quot;,&quot;X&quot;:{&quot;Pos&quot;:1},&quot;Y&quot;:{&quot;Pos&quot;:0}},&quot;whChangeMode&quot;:0}"/>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9"/>
  <p:tag name="KSO_WM_TEMPLATE_ASSEMBLE_XID" val="60656e894054ed1e2fb7faf9"/>
  <p:tag name="KSO_WM_TEMPLATE_ASSEMBLE_GROUPID" val="60656e894054ed1e2fb7faf9"/>
</p:tagLst>
</file>

<file path=ppt/tags/tag1212.xml><?xml version="1.0" encoding="utf-8"?>
<p:tagLst xmlns:p="http://schemas.openxmlformats.org/presentationml/2006/main">
  <p:tag name="KSO_WM_UNIT_ISCONTENTSTITLE" val="0"/>
  <p:tag name="KSO_WM_UNIT_ISNUMDGMTITLE" val="0"/>
  <p:tag name="KSO_WM_UNIT_NOCLEAR" val="0"/>
  <p:tag name="KSO_WM_UNIT_VALUE" val="36"/>
  <p:tag name="KSO_WM_UNIT_HIGHLIGHT" val="0"/>
  <p:tag name="KSO_WM_UNIT_COMPATIBLE" val="0"/>
  <p:tag name="KSO_WM_UNIT_DIAGRAM_ISNUMVISUAL" val="0"/>
  <p:tag name="KSO_WM_UNIT_DIAGRAM_ISREFERUNIT" val="0"/>
  <p:tag name="KSO_WM_UNIT_TYPE" val="a"/>
  <p:tag name="KSO_WM_UNIT_INDEX" val="1"/>
  <p:tag name="KSO_WM_UNIT_ID" val="diagram20209020_1*a*1"/>
  <p:tag name="KSO_WM_TEMPLATE_CATEGORY" val="diagram"/>
  <p:tag name="KSO_WM_TEMPLATE_INDEX" val="2020902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e3450252f894ad1a77c1390727fa849"/>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44ab3c3a796241af903aec39d8fa9b92"/>
  <p:tag name="KSO_WM_UNIT_SUPPORT_BIG_FONT" val="1"/>
  <p:tag name="KSO_WM_UNIT_TEXT_FILL_FORE_SCHEMECOLOR_INDEX_BRIGHTNESS" val="0"/>
  <p:tag name="KSO_WM_UNIT_TEXT_FILL_FORE_SCHEMECOLOR_INDEX" val="13"/>
  <p:tag name="KSO_WM_UNIT_TEXT_FILL_TYPE" val="1"/>
  <p:tag name="KSO_WM_TEMPLATE_ASSEMBLE_XID" val="60656e894054ed1e2fb7faf9"/>
  <p:tag name="KSO_WM_TEMPLATE_ASSEMBLE_GROUPID" val="60656e894054ed1e2fb7faf9"/>
</p:tagLst>
</file>

<file path=ppt/tags/tag1213.xml><?xml version="1.0" encoding="utf-8"?>
<p:tagLst xmlns:p="http://schemas.openxmlformats.org/presentationml/2006/main">
  <p:tag name="KSO_WM_UNIT_VALUE" val="719*2538"/>
  <p:tag name="KSO_WM_UNIT_HIGHLIGHT" val="0"/>
  <p:tag name="KSO_WM_UNIT_COMPATIBLE" val="1"/>
  <p:tag name="KSO_WM_UNIT_DIAGRAM_ISNUMVISUAL" val="0"/>
  <p:tag name="KSO_WM_UNIT_DIAGRAM_ISREFERUNIT" val="0"/>
  <p:tag name="KSO_WM_UNIT_TYPE" val="d"/>
  <p:tag name="KSO_WM_UNIT_INDEX" val="1"/>
  <p:tag name="KSO_WM_UNIT_ID" val="diagram20209020_1*d*1"/>
  <p:tag name="KSO_WM_TEMPLATE_CATEGORY" val="diagram"/>
  <p:tag name="KSO_WM_TEMPLATE_INDEX" val="20209020"/>
  <p:tag name="KSO_WM_UNIT_LAYERLEVEL" val="1"/>
  <p:tag name="KSO_WM_TAG_VERSION" val="1.0"/>
  <p:tag name="KSO_WM_BEAUTIFY_FLAG" val="#wm#"/>
  <p:tag name="KSO_WM_CHIP_GROUPID" val="5e7310da9a230a26b9e88a19"/>
  <p:tag name="KSO_WM_CHIP_XID" val="5e7310da9a230a26b9e88a1a"/>
  <p:tag name="KSO_WM_UNIT_DEC_AREA_ID" val="cff58485593e40bbbd6a5965eabb2da8"/>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t&quot;,&quot;fill_mode&quot;:&quot;full&quot;,&quot;sacle_strategy&quot;:&quot;smart&quot;}"/>
  <p:tag name="KSO_WM_ASSEMBLE_CHIP_INDEX" val="2a8a53b7d37b447ab8585a8dbd8916f8"/>
  <p:tag name="KSO_WM_UNIT_SUPPORT_BIG_FONT" val="1"/>
  <p:tag name="KSO_WM_UNIT_SUPPORT_UNIT_TYPE" val="[&quot;l&quot;,&quot;m&quot;,&quot;n&quot;,&quot;o&quot;,&quot;p&quot;,&quot;q&quot;,&quot;r&quot;,&quot;δ&quot;,&quot;ε&quot;,&quot;ζ&quot;,&quot;η&quot;,&quot;d&quot;,&quot;α&quot;,&quot;β&quot;]"/>
  <p:tag name="KSO_WM_TEMPLATE_ASSEMBLE_XID" val="60656e894054ed1e2fb7faf9"/>
  <p:tag name="KSO_WM_TEMPLATE_ASSEMBLE_GROUPID" val="60656e894054ed1e2fb7faf9"/>
  <p:tag name="KSO_WM_UNIT_PICTURE_CLIP_FLAG" val="0"/>
</p:tagLst>
</file>

<file path=ppt/tags/tag1214.xml><?xml version="1.0" encoding="utf-8"?>
<p:tagLst xmlns:p="http://schemas.openxmlformats.org/presentationml/2006/main">
  <p:tag name="KSO_WM_SLIDE_ID" val="diagram2020902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540"/>
  <p:tag name="KSO_WM_SLIDE_POSITION" val="0*-1"/>
  <p:tag name="KSO_WM_TAG_VERSION" val="1.0"/>
  <p:tag name="KSO_WM_BEAUTIFY_FLAG" val="#wm#"/>
  <p:tag name="KSO_WM_TEMPLATE_CATEGORY" val="diagram"/>
  <p:tag name="KSO_WM_TEMPLATE_INDEX" val="20209020"/>
  <p:tag name="KSO_WM_SLIDE_LAYOUT" val="a_d"/>
  <p:tag name="KSO_WM_SLIDE_LAYOUT_CNT" val="1_1"/>
  <p:tag name="KSO_WM_SLIDE_LAYOUT_INFO" val="{&quot;id&quot;:&quot;2021-04-01T15:05:06&quot;,&quot;maxSize&quot;:{&quot;size1&quot;:46.499649774528933},&quot;minSize&quot;:{&quot;size1&quot;:35.599649774528935},&quot;normalSize&quot;:{&quot;size1&quot;:35.599649774528935},&quot;subLayout&quot;:[{&quot;id&quot;:&quot;2021-04-01T15:05:06&quot;,&quot;margin&quot;:{&quot;bottom&quot;:1.6670000553131104,&quot;left&quot;:4.2329998016357422,&quot;right&quot;:4.2329998016357422,&quot;top&quot;:2.9630000591278076},&quot;type&quot;:0},{&quot;id&quot;:&quot;2021-04-01T15:05:06&quot;,&quot;margin&quot;:{&quot;bottom&quot;:2.9630000591278076,&quot;left&quot;:4.2329998016357422,&quot;right&quot;:4.2329998016357422,&quot;top&quot;:0.026000002399086952},&quot;type&quot;:0}],&quot;type&quot;:0}"/>
  <p:tag name="KSO_WM_SLIDE_RATIO" val="1.777778"/>
  <p:tag name="KSO_WM_CHIP_INFOS" val="{&quot;type&quot;:0,&quot;layout_type&quot;:&quot;topbottom&quot;,&quot;layout_feature&quot;:2,&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cm&quot;,&quot;text_direction&quot;:&quot;horizontal&quot;,&quot;support_big_font&quot;:true,&quot;fill_id&quot;:&quot;9811842a40b8444fb4328509459bb100&quot;,&quot;fill_align&quot;:&quot;cm&quot;,&quot;chip_types&quot;:[&quot;header&quot;]},{&quot;text_align&quot;:&quot;lt&quot;,&quot;text_direction&quot;:&quot;horizontal&quot;,&quot;support_features&quot;:[&quot;collage&quot;],&quot;support_big_font&quot;:true,&quot;fill_id&quot;:&quot;c90bd62ea9de4553978b48fdc8f8c728&quot;,&quot;fill_align&quot;:&quot;ct&quot;,&quot;chip_types&quot;:[&quot;diagram&quot;,&quot;pictext&quot;,&quot;text&quot;,&quot;picture&quot;,&quot;chart&quot;,&quot;table&quot;]}],[{&quot;text_align&quot;:&quot;lb&quot;,&quot;text_direction&quot;:&quot;horizontal&quot;,&quot;support_big_font&quot;:true,&quot;fill_id&quot;:&quot;9811842a40b8444fb4328509459bb100&quot;,&quot;fill_align&quot;:&quot;lb&quot;,&quot;chip_types&quot;:[&quot;text&quot;]},{&quot;text_align&quot;:&quot;lt&quot;,&quot;text_direction&quot;:&quot;horizontal&quot;,&quot;support_features&quot;:[&quot;collage&quot;],&quot;support_big_font&quot;:true,&quot;fill_id&quot;:&quot;c90bd62ea9de4553978b48fdc8f8c728&quot;,&quot;fill_align&quot;:&quot;lt&quot;,&quot;chip_types&quot;:[&quot;diagram&quot;,&quot;pictext&quot;,&quot;text&quot;,&quot;picture&quot;,&quot;chart&quot;,&quot;table&quot;]}]]"/>
  <p:tag name="KSO_WM_CHIP_XID" val="5efda24481ee359a788b1e26"/>
  <p:tag name="KSO_WM_CHIP_DECFILLPROP" val="[]"/>
  <p:tag name="KSO_WM_CHIP_GROUPID" val="5efda24481ee359a788b1e25"/>
  <p:tag name="KSO_WM_SLIDE_BK_DARK_LIGHT" val="2"/>
  <p:tag name="KSO_WM_SLIDE_BACKGROUND_TYPE" val="general"/>
  <p:tag name="KSO_WM_SLIDE_SUPPORT_FEATURE_TYPE" val="1"/>
  <p:tag name="KSO_WM_TEMPLATE_ASSEMBLE_XID" val="60656e894054ed1e2fb7faf9"/>
  <p:tag name="KSO_WM_TEMPLATE_ASSEMBLE_GROUPID" val="60656e894054ed1e2fb7faf9"/>
</p:tagLst>
</file>

<file path=ppt/tags/tag1215.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5268_4*l_h_f*1_2_1"/>
  <p:tag name="KSO_WM_TEMPLATE_CATEGORY" val="custom"/>
  <p:tag name="KSO_WM_TEMPLATE_INDEX" val="20205268"/>
  <p:tag name="KSO_WM_UNIT_LAYERLEVEL" val="1_1_1"/>
  <p:tag name="KSO_WM_TAG_VERSION" val="1.0"/>
  <p:tag name="KSO_WM_BEAUTIFY_FLAG" val="#wm#"/>
  <p:tag name="KSO_WM_UNIT_PRESET_TEXT" val="单击此处输入你的正文，文字是您思想的提炼"/>
  <p:tag name="KSO_WM_UNIT_TEXT_FILL_FORE_SCHEMECOLOR_INDEX" val="13"/>
  <p:tag name="KSO_WM_UNIT_TEXT_FILL_TYPE" val="1"/>
  <p:tag name="KSO_WM_UNIT_USESOURCEFORMAT_APPLY" val="1"/>
</p:tagLst>
</file>

<file path=ppt/tags/tag1216.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custom20205268_4*l_h_f*1_3_1"/>
  <p:tag name="KSO_WM_TEMPLATE_CATEGORY" val="custom"/>
  <p:tag name="KSO_WM_TEMPLATE_INDEX" val="20205268"/>
  <p:tag name="KSO_WM_UNIT_LAYERLEVEL" val="1_1_1"/>
  <p:tag name="KSO_WM_TAG_VERSION" val="1.0"/>
  <p:tag name="KSO_WM_BEAUTIFY_FLAG" val="#wm#"/>
  <p:tag name="KSO_WM_UNIT_PRESET_TEXT" val="单击此处输入你的正文，文字是您思想的提炼"/>
  <p:tag name="KSO_WM_UNIT_TEXT_FILL_FORE_SCHEMECOLOR_INDEX" val="13"/>
  <p:tag name="KSO_WM_UNIT_TEXT_FILL_TYPE" val="1"/>
  <p:tag name="KSO_WM_UNIT_USESOURCEFORMAT_APPLY" val="1"/>
</p:tagLst>
</file>

<file path=ppt/tags/tag1217.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custom20205268_4*l_h_f*1_4_1"/>
  <p:tag name="KSO_WM_TEMPLATE_CATEGORY" val="custom"/>
  <p:tag name="KSO_WM_TEMPLATE_INDEX" val="20205268"/>
  <p:tag name="KSO_WM_UNIT_LAYERLEVEL" val="1_1_1"/>
  <p:tag name="KSO_WM_TAG_VERSION" val="1.0"/>
  <p:tag name="KSO_WM_BEAUTIFY_FLAG" val="#wm#"/>
  <p:tag name="KSO_WM_UNIT_PRESET_TEXT" val="单击此处输入你的正文，文字是您思想的提炼"/>
  <p:tag name="KSO_WM_UNIT_TEXT_FILL_FORE_SCHEMECOLOR_INDEX" val="13"/>
  <p:tag name="KSO_WM_UNIT_TEXT_FILL_TYPE" val="1"/>
  <p:tag name="KSO_WM_UNIT_USESOURCEFORMAT_APPLY" val="1"/>
</p:tagLst>
</file>

<file path=ppt/tags/tag1218.xml><?xml version="1.0" encoding="utf-8"?>
<p:tagLst xmlns:p="http://schemas.openxmlformats.org/presentationml/2006/main">
  <p:tag name="KSO_WM_UNIT_NOCLEAR" val="0"/>
  <p:tag name="KSO_WM_UNIT_VALUE" val="42"/>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custom20205268_4*l_h_f*1_1_1"/>
  <p:tag name="KSO_WM_TEMPLATE_CATEGORY" val="custom"/>
  <p:tag name="KSO_WM_TEMPLATE_INDEX" val="20205268"/>
  <p:tag name="KSO_WM_UNIT_LAYERLEVEL" val="1_1_1"/>
  <p:tag name="KSO_WM_TAG_VERSION" val="1.0"/>
  <p:tag name="KSO_WM_BEAUTIFY_FLAG" val="#wm#"/>
  <p:tag name="KSO_WM_UNIT_PRESET_TEXT" val="单击此处输入你的正文，文字是您思想的提炼"/>
  <p:tag name="KSO_WM_UNIT_TEXT_FILL_FORE_SCHEMECOLOR_INDEX" val="13"/>
  <p:tag name="KSO_WM_UNIT_TEXT_FILL_TYPE" val="1"/>
  <p:tag name="KSO_WM_UNIT_USESOURCEFORMAT_APPLY" val="1"/>
</p:tagLst>
</file>

<file path=ppt/tags/tag12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custom20205268_4*l_h_i*1_1_1"/>
  <p:tag name="KSO_WM_TEMPLATE_CATEGORY" val="custom"/>
  <p:tag name="KSO_WM_TEMPLATE_INDEX" val="20205268"/>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2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custom20205268_4*l_h_i*1_1_1"/>
  <p:tag name="KSO_WM_TEMPLATE_CATEGORY" val="custom"/>
  <p:tag name="KSO_WM_TEMPLATE_INDEX" val="20205268"/>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12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custom20205268_4*l_h_i*1_3_1"/>
  <p:tag name="KSO_WM_TEMPLATE_CATEGORY" val="custom"/>
  <p:tag name="KSO_WM_TEMPLATE_INDEX" val="20205268"/>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 name="KSO_WM_UNIT_USESOURCEFORMAT_APPLY" val="1"/>
</p:tagLst>
</file>

<file path=ppt/tags/tag12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custom20205268_4*l_h_i*1_3_1"/>
  <p:tag name="KSO_WM_TEMPLATE_CATEGORY" val="custom"/>
  <p:tag name="KSO_WM_TEMPLATE_INDEX" val="20205268"/>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122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custom20205268_4*l_h_i*1_4_1"/>
  <p:tag name="KSO_WM_TEMPLATE_CATEGORY" val="custom"/>
  <p:tag name="KSO_WM_TEMPLATE_INDEX" val="20205268"/>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122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custom20205268_4*l_h_i*1_4_1"/>
  <p:tag name="KSO_WM_TEMPLATE_CATEGORY" val="custom"/>
  <p:tag name="KSO_WM_TEMPLATE_INDEX" val="20205268"/>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122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custom20205268_4*l_h_i*1_2_1"/>
  <p:tag name="KSO_WM_TEMPLATE_CATEGORY" val="custom"/>
  <p:tag name="KSO_WM_TEMPLATE_INDEX" val="20205268"/>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 name="KSO_WM_UNIT_USESOURCEFORMAT_APPLY" val="1"/>
</p:tagLst>
</file>

<file path=ppt/tags/tag122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custom20205268_4*l_h_i*1_2_1"/>
  <p:tag name="KSO_WM_TEMPLATE_CATEGORY" val="custom"/>
  <p:tag name="KSO_WM_TEMPLATE_INDEX" val="20205268"/>
  <p:tag name="KSO_WM_UNIT_LAYERLEVEL" val="1_1_1"/>
  <p:tag name="KSO_WM_TAG_VERSION" val="1.0"/>
  <p:tag name="KSO_WM_BEAUTIFY_FLAG" val="#wm#"/>
  <p:tag name="KSO_WM_UNIT_TEXT_FILL_FORE_SCHEMECOLOR_INDEX" val="14"/>
  <p:tag name="KSO_WM_UNIT_TEXT_FILL_TYPE" val="1"/>
  <p:tag name="KSO_WM_UNIT_USESOURCEFORMAT_APPLY" val="1"/>
</p:tagLst>
</file>

<file path=ppt/tags/tag1227.xml><?xml version="1.0" encoding="utf-8"?>
<p:tagLst xmlns:p="http://schemas.openxmlformats.org/presentationml/2006/main">
  <p:tag name="KSO_WM_UNIT_ISCONTENTSTITLE" val="1"/>
  <p:tag name="KSO_WM_UNIT_ISNUMDGMTITLE" val="0"/>
  <p:tag name="KSO_WM_UNIT_NOCLEAR" val="0"/>
  <p:tag name="KSO_WM_UNIT_VALUE" val="3"/>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05268_4*a*1"/>
  <p:tag name="KSO_WM_TEMPLATE_CATEGORY" val="custom"/>
  <p:tag name="KSO_WM_TEMPLATE_INDEX" val="20205268"/>
  <p:tag name="KSO_WM_UNIT_LAYERLEVEL" val="1"/>
  <p:tag name="KSO_WM_TAG_VERSION" val="1.0"/>
  <p:tag name="KSO_WM_BEAUTIFY_FLAG" val="#wm#"/>
  <p:tag name="KSO_WM_UNIT_PRESET_TEXT" val="目 录"/>
  <p:tag name="KSO_WM_UNIT_TEXT_FILL_FORE_SCHEMECOLOR_INDEX" val="13"/>
  <p:tag name="KSO_WM_UNIT_TEXT_FILL_TYPE" val="1"/>
  <p:tag name="KSO_WM_UNIT_USESOURCEFORMAT_APPLY" val="1"/>
</p:tagLst>
</file>

<file path=ppt/tags/tag1228.xml><?xml version="1.0" encoding="utf-8"?>
<p:tagLst xmlns:p="http://schemas.openxmlformats.org/presentationml/2006/main">
  <p:tag name="KSO_WM_TEMPLATE_THUMBS_INDEX" val="1、2、3、6、8、10、11、12、15"/>
  <p:tag name="KSO_WM_SLIDE_ID" val="custom20205268_4"/>
  <p:tag name="KSO_WM_TEMPLATE_SUBCATEGORY" val="0"/>
  <p:tag name="KSO_WM_TEMPLATE_MASTER_TYPE" val="1"/>
  <p:tag name="KSO_WM_TEMPLATE_COLOR_TYPE" val="1"/>
  <p:tag name="KSO_WM_SLIDE_TYPE" val="contents"/>
  <p:tag name="KSO_WM_SLIDE_SUBTYPE" val="diag"/>
  <p:tag name="KSO_WM_SLIDE_ITEM_CNT" val="4"/>
  <p:tag name="KSO_WM_SLIDE_INDEX" val="4"/>
  <p:tag name="KSO_WM_DIAGRAM_GROUP_CODE" val="l1-1"/>
  <p:tag name="KSO_WM_SLIDE_DIAGTYPE" val="l"/>
  <p:tag name="KSO_WM_TAG_VERSION" val="1.0"/>
  <p:tag name="KSO_WM_BEAUTIFY_FLAG" val="#wm#"/>
  <p:tag name="KSO_WM_TEMPLATE_CATEGORY" val="custom"/>
  <p:tag name="KSO_WM_TEMPLATE_INDEX" val="20205268"/>
  <p:tag name="KSO_WM_SLIDE_LAYOUT" val="a_l"/>
  <p:tag name="KSO_WM_SLIDE_LAYOUT_CNT" val="1_1"/>
</p:tagLst>
</file>

<file path=ppt/tags/tag122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feb8d7fa-2794-46a8-9e4d-071324f66964}"/>
  <p:tag name="KSO_WM_UNIT_TYPE" val="i"/>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3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34.xml><?xml version="1.0" encoding="utf-8"?>
<p:tagLst xmlns:p="http://schemas.openxmlformats.org/presentationml/2006/main">
  <p:tag name="KSO_WM_SLIDE_BK_DARK_LIGHT" val="2"/>
  <p:tag name="KSO_WM_SLIDE_BACKGROUND_TYPE" val="general"/>
</p:tagLst>
</file>

<file path=ppt/tags/tag123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2849e84c-99ed-4a5c-83cc-ebe693bda831}"/>
  <p:tag name="KSO_WM_UNIT_TYPE" val="i"/>
</p:tagLst>
</file>

<file path=ppt/tags/tag1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3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40.xml><?xml version="1.0" encoding="utf-8"?>
<p:tagLst xmlns:p="http://schemas.openxmlformats.org/presentationml/2006/main">
  <p:tag name="KSO_WM_SLIDE_BK_DARK_LIGHT" val="2"/>
  <p:tag name="KSO_WM_SLIDE_BACKGROUND_TYPE" val="general"/>
</p:tagLst>
</file>

<file path=ppt/tags/tag124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74296fd3-4d20-42ad-bce9-828f4d02f01b}"/>
  <p:tag name="KSO_WM_UNIT_TYPE" val="i"/>
</p:tagLst>
</file>

<file path=ppt/tags/tag1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45.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246.xml><?xml version="1.0" encoding="utf-8"?>
<p:tagLst xmlns:p="http://schemas.openxmlformats.org/presentationml/2006/main">
  <p:tag name="KSO_WM_SLIDE_BK_DARK_LIGHT" val="2"/>
  <p:tag name="KSO_WM_SLIDE_BACKGROUND_TYPE" val="general"/>
</p:tagLst>
</file>

<file path=ppt/tags/tag124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9020_1*i*1"/>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fca2ceed80a541c9a1ec9db3e1e1e7ad"/>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1325"/>
  <p:tag name="KSO_WM_TEMPLATE_ASSEMBLE_XID" val="60656e894054ed1e2fb7faf9"/>
  <p:tag name="KSO_WM_TEMPLATE_ASSEMBLE_GROUPID" val="60656e894054ed1e2fb7faf9"/>
</p:tagLst>
</file>

<file path=ppt/tags/tag1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9020_1*i*2"/>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b40a289199e84838b84c250414e6c2de"/>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 name="KSO_WM_UNIT_VALUE" val="1200"/>
  <p:tag name="KSO_WM_TEMPLATE_ASSEMBLE_XID" val="60656e894054ed1e2fb7faf9"/>
  <p:tag name="KSO_WM_TEMPLATE_ASSEMBLE_GROUPID" val="60656e894054ed1e2fb7faf9"/>
</p:tagLst>
</file>

<file path=ppt/tags/tag1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9020_1*i*3"/>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3231e35afa514dcaa57f7fb3297f539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VALUE" val="9"/>
  <p:tag name="KSO_WM_TEMPLATE_ASSEMBLE_XID" val="60656e894054ed1e2fb7faf9"/>
  <p:tag name="KSO_WM_TEMPLATE_ASSEMBLE_GROUPID" val="60656e894054ed1e2fb7faf9"/>
</p:tagLst>
</file>

<file path=ppt/tags/tag1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9020_1*i*4"/>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b194b2d2f353469ebba00dde1635462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9"/>
  <p:tag name="KSO_WM_TEMPLATE_ASSEMBLE_XID" val="60656e894054ed1e2fb7faf9"/>
  <p:tag name="KSO_WM_TEMPLATE_ASSEMBLE_GROUPID" val="60656e894054ed1e2fb7faf9"/>
</p:tagLst>
</file>

<file path=ppt/tags/tag1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9020_1*i*5"/>
  <p:tag name="KSO_WM_TEMPLATE_CATEGORY" val="diagram"/>
  <p:tag name="KSO_WM_TEMPLATE_INDEX" val="20209020"/>
  <p:tag name="KSO_WM_UNIT_LAYERLEVEL" val="1"/>
  <p:tag name="KSO_WM_TAG_VERSION" val="1.0"/>
  <p:tag name="KSO_WM_BEAUTIFY_FLAG" val="#wm#"/>
  <p:tag name="KSO_WM_UNIT_BLOCK" val="0"/>
  <p:tag name="KSO_WM_UNIT_SM_LIMIT_TYPE" val="2"/>
  <p:tag name="KSO_WM_UNIT_DEC_AREA_ID" val="0359c9aa6d164b778f9100a578dbe3b7"/>
  <p:tag name="KSO_WM_UNIT_DECORATE_INFO" val="{&quot;ReferentInfo&quot;:{&quot;Id&quot;:&quot;slide&quot;,&quot;X&quot;:{&quot;Pos&quot;:0},&quot;Y&quot;:{&quot;Pos&quot;:2}},&quot;DecorateInfoX&quot;:{&quot;Pos&quot;:0,&quot;IsAbs&quot;:false},&quot;DecorateInfoY&quot;:{&quot;Pos&quot;:2,&quot;IsAbs&quot;:false},&quot;DecorateInfoW&quot;:{&quot;IsAbs&quot;:false},&quot;DecorateInfoH&quot;:{&quot;IsAbs&quot;:false},&quot;whChangeMode&quot;:1}"/>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9"/>
  <p:tag name="KSO_WM_TEMPLATE_ASSEMBLE_XID" val="60656e894054ed1e2fb7faf9"/>
  <p:tag name="KSO_WM_TEMPLATE_ASSEMBLE_GROUPID" val="60656e894054ed1e2fb7faf9"/>
</p:tagLst>
</file>

<file path=ppt/tags/tag1256.xml><?xml version="1.0" encoding="utf-8"?>
<p:tagLst xmlns:p="http://schemas.openxmlformats.org/presentationml/2006/main">
  <p:tag name="KSO_WM_UNIT_BLOCK" val="0"/>
  <p:tag name="KSO_WM_UNIT_DEC_AREA_ID" val="6a189283db0b4f20948332db44b83e3f"/>
  <p:tag name="KSO_WM_UNIT_HIGHLIGHT" val="0"/>
  <p:tag name="KSO_WM_UNIT_COMPATIBLE" val="0"/>
  <p:tag name="KSO_WM_UNIT_DIAGRAM_ISNUMVISUAL" val="0"/>
  <p:tag name="KSO_WM_UNIT_DIAGRAM_ISREFERUNIT" val="0"/>
  <p:tag name="KSO_WM_UNIT_ID" val="diagram20209020_1*i*6"/>
  <p:tag name="KSO_WM_TEMPLATE_CATEGORY" val="diagram"/>
  <p:tag name="KSO_WM_TEMPLATE_INDEX" val="20209020"/>
  <p:tag name="KSO_WM_UNIT_LAYERLEVEL" val="1"/>
  <p:tag name="KSO_WM_TAG_VERSION" val="1.0"/>
  <p:tag name="KSO_WM_BEAUTIFY_FLAG" val="#wm#"/>
  <p:tag name="KSO_WM_UNIT_TYPE" val="i"/>
  <p:tag name="KSO_WM_UNIT_INDEX" val="6"/>
  <p:tag name="KSO_WM_UNIT_SM_LIMIT_TYPE" val="2"/>
  <p:tag name="KSO_WM_UNIT_DECORATE_INFO" val="{&quot;ReferentInfo&quot;:{&quot;Id&quot;:&quot;slide&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efda24481ee359a788b1e25"/>
  <p:tag name="KSO_WM_CHIP_XID" val="5efda24481ee359a788b1e26"/>
  <p:tag name="KSO_WM_TEMPLATE_ASSEMBLE_XID" val="60656e894054ed1e2fb7faf9"/>
  <p:tag name="KSO_WM_TEMPLATE_ASSEMBLE_GROUPID" val="60656e894054ed1e2fb7faf9"/>
</p:tagLst>
</file>

<file path=ppt/tags/tag1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209020_1*i*7"/>
  <p:tag name="KSO_WM_TEMPLATE_CATEGORY" val="diagram"/>
  <p:tag name="KSO_WM_TEMPLATE_INDEX" val="20209020"/>
  <p:tag name="KSO_WM_UNIT_LAYERLEVEL" val="1"/>
  <p:tag name="KSO_WM_TAG_VERSION" val="1.0"/>
  <p:tag name="KSO_WM_BEAUTIFY_FLAG" val="#wm#"/>
  <p:tag name="KSO_WM_UNIT_BLOCK" val="0"/>
  <p:tag name="KSO_WM_UNIT_DEC_AREA_ID" val="d81d101dc3ca492ca86759d2fe2fc555"/>
  <p:tag name="KSO_WM_UNIT_DECORATE_INFO" val="{&quot;ReferentInfo&quot;:{&quot;X&quot;:{&quot;Pos&quot;:0},&quot;Y&quot;:{&quot;Pos&quot;:0}},&quot;DecorateInfoX&quot;:{&quot;Pos&quot;:0,&quot;IsAbs&quot;:false},&quot;DecorateInfoY&quot;:{&quot;Pos&quot;:0,&quot;IsAbs&quot;:false},&quot;DecorateInfoW&quot;:{&quot;IsAbs&quot;:true},&quot;DecorateInfoH&quot;:{&quot;IsAbs&quot;:true}}"/>
  <p:tag name="KSO_WM_UNIT_SM_LIMIT_TYPE" val="2"/>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0"/>
  <p:tag name="KSO_WM_TEMPLATE_ASSEMBLE_XID" val="60656e894054ed1e2fb7faf9"/>
  <p:tag name="KSO_WM_TEMPLATE_ASSEMBLE_GROUPID" val="60656e894054ed1e2fb7faf9"/>
</p:tagLst>
</file>

<file path=ppt/tags/tag12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209020_1*i*8"/>
  <p:tag name="KSO_WM_TEMPLATE_CATEGORY" val="diagram"/>
  <p:tag name="KSO_WM_TEMPLATE_INDEX" val="20209020"/>
  <p:tag name="KSO_WM_UNIT_LAYERLEVEL" val="1"/>
  <p:tag name="KSO_WM_TAG_VERSION" val="1.0"/>
  <p:tag name="KSO_WM_BEAUTIFY_FLAG" val="#wm#"/>
  <p:tag name="KSO_WM_UNIT_BLOCK" val="0"/>
  <p:tag name="KSO_WM_UNIT_DEC_AREA_ID" val="6563c2c720f047c387bd6314ea79ee48"/>
  <p:tag name="KSO_WM_UNIT_DECORATE_INFO" val="{&quot;ReferentInfo&quot;:{&quot;X&quot;:{&quot;Pos&quot;:0},&quot;Y&quot;:{&quot;Pos&quot;:0}},&quot;DecorateInfoX&quot;:{&quot;Pos&quot;:0,&quot;IsAbs&quot;:false},&quot;DecorateInfoY&quot;:{&quot;Pos&quot;:0,&quot;IsAbs&quot;:false},&quot;DecorateInfoW&quot;:{&quot;IsAbs&quot;:true},&quot;DecorateInfoH&quot;:{&quot;IsAbs&quot;:true}}"/>
  <p:tag name="KSO_WM_UNIT_SM_LIMIT_TYPE" val="2"/>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16"/>
  <p:tag name="KSO_WM_TEMPLATE_ASSEMBLE_XID" val="60656e894054ed1e2fb7faf9"/>
  <p:tag name="KSO_WM_TEMPLATE_ASSEMBLE_GROUPID" val="60656e894054ed1e2fb7faf9"/>
</p:tagLst>
</file>

<file path=ppt/tags/tag1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209020_1*i*9"/>
  <p:tag name="KSO_WM_TEMPLATE_CATEGORY" val="diagram"/>
  <p:tag name="KSO_WM_TEMPLATE_INDEX" val="20209020"/>
  <p:tag name="KSO_WM_UNIT_LAYERLEVEL" val="1"/>
  <p:tag name="KSO_WM_TAG_VERSION" val="1.0"/>
  <p:tag name="KSO_WM_BEAUTIFY_FLAG" val="#wm#"/>
  <p:tag name="KSO_WM_UNIT_BLOCK" val="0"/>
  <p:tag name="KSO_WM_UNIT_SM_LIMIT_TYPE" val="0"/>
  <p:tag name="KSO_WM_UNIT_DEC_AREA_ID" val="ea6940274a914e3797be50a438070bcb"/>
  <p:tag name="KSO_WM_UNIT_DECORATE_INFO" val="{&quot;DecorateInfoH&quot;:{&quot;IsAbs&quot;:true},&quot;DecorateInfoW&quot;:{&quot;IsAbs&quot;:true},&quot;DecorateInfoX&quot;:{&quot;IsAbs&quot;:true,&quot;Pos&quot;:1},&quot;DecorateInfoY&quot;:{&quot;IsAbs&quot;:true,&quot;Pos&quot;:2},&quot;ReferentInfo&quot;:{&quot;Id&quot;:&quot;cff58485593e40bbbd6a5965eabb2da8&quot;,&quot;X&quot;:{&quot;Pos&quot;:1},&quot;Y&quot;:{&quot;Pos&quot;:0}},&quot;whChangeMode&quot;:0}"/>
  <p:tag name="KSO_WM_CHIP_GROUPID" val="5efda24481ee359a788b1e25"/>
  <p:tag name="KSO_WM_CHIP_XID" val="5efda24481ee359a788b1e2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9"/>
  <p:tag name="KSO_WM_TEMPLATE_ASSEMBLE_XID" val="60656e894054ed1e2fb7faf9"/>
  <p:tag name="KSO_WM_TEMPLATE_ASSEMBLE_GROUPID" val="60656e894054ed1e2fb7faf9"/>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60.xml><?xml version="1.0" encoding="utf-8"?>
<p:tagLst xmlns:p="http://schemas.openxmlformats.org/presentationml/2006/main">
  <p:tag name="KSO_WM_UNIT_ISCONTENTSTITLE" val="0"/>
  <p:tag name="KSO_WM_UNIT_ISNUMDGMTITLE" val="0"/>
  <p:tag name="KSO_WM_UNIT_NOCLEAR" val="0"/>
  <p:tag name="KSO_WM_UNIT_VALUE" val="36"/>
  <p:tag name="KSO_WM_UNIT_HIGHLIGHT" val="0"/>
  <p:tag name="KSO_WM_UNIT_COMPATIBLE" val="0"/>
  <p:tag name="KSO_WM_UNIT_DIAGRAM_ISNUMVISUAL" val="0"/>
  <p:tag name="KSO_WM_UNIT_DIAGRAM_ISREFERUNIT" val="0"/>
  <p:tag name="KSO_WM_UNIT_TYPE" val="a"/>
  <p:tag name="KSO_WM_UNIT_INDEX" val="1"/>
  <p:tag name="KSO_WM_UNIT_ID" val="diagram20209020_1*a*1"/>
  <p:tag name="KSO_WM_TEMPLATE_CATEGORY" val="diagram"/>
  <p:tag name="KSO_WM_TEMPLATE_INDEX" val="20209020"/>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8e3450252f894ad1a77c1390727fa849"/>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44ab3c3a796241af903aec39d8fa9b92"/>
  <p:tag name="KSO_WM_UNIT_SUPPORT_BIG_FONT" val="1"/>
  <p:tag name="KSO_WM_UNIT_TEXT_FILL_FORE_SCHEMECOLOR_INDEX_BRIGHTNESS" val="0"/>
  <p:tag name="KSO_WM_UNIT_TEXT_FILL_FORE_SCHEMECOLOR_INDEX" val="13"/>
  <p:tag name="KSO_WM_UNIT_TEXT_FILL_TYPE" val="1"/>
  <p:tag name="KSO_WM_TEMPLATE_ASSEMBLE_XID" val="60656e894054ed1e2fb7faf9"/>
  <p:tag name="KSO_WM_TEMPLATE_ASSEMBLE_GROUPID" val="60656e894054ed1e2fb7faf9"/>
</p:tagLst>
</file>

<file path=ppt/tags/tag1261.xml><?xml version="1.0" encoding="utf-8"?>
<p:tagLst xmlns:p="http://schemas.openxmlformats.org/presentationml/2006/main">
  <p:tag name="KSO_WM_SLIDE_ID" val="diagram20209020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540"/>
  <p:tag name="KSO_WM_SLIDE_POSITION" val="0*-1"/>
  <p:tag name="KSO_WM_TAG_VERSION" val="1.0"/>
  <p:tag name="KSO_WM_BEAUTIFY_FLAG" val="#wm#"/>
  <p:tag name="KSO_WM_TEMPLATE_CATEGORY" val="diagram"/>
  <p:tag name="KSO_WM_TEMPLATE_INDEX" val="20209020"/>
  <p:tag name="KSO_WM_SLIDE_LAYOUT" val="a_d"/>
  <p:tag name="KSO_WM_SLIDE_LAYOUT_CNT" val="1_1"/>
  <p:tag name="KSO_WM_SLIDE_LAYOUT_INFO" val="{&quot;id&quot;:&quot;2021-04-01T15:05:06&quot;,&quot;maxSize&quot;:{&quot;size1&quot;:46.499649774528933},&quot;minSize&quot;:{&quot;size1&quot;:35.599649774528935},&quot;normalSize&quot;:{&quot;size1&quot;:35.599649774528935},&quot;subLayout&quot;:[{&quot;id&quot;:&quot;2021-04-01T15:05:06&quot;,&quot;margin&quot;:{&quot;bottom&quot;:1.6670000553131104,&quot;left&quot;:4.2329998016357422,&quot;right&quot;:4.2329998016357422,&quot;top&quot;:2.9630000591278076},&quot;type&quot;:0},{&quot;id&quot;:&quot;2021-04-01T15:05:06&quot;,&quot;margin&quot;:{&quot;bottom&quot;:2.9630000591278076,&quot;left&quot;:4.2329998016357422,&quot;right&quot;:4.2329998016357422,&quot;top&quot;:0.026000002399086952},&quot;type&quot;:0}],&quot;type&quot;:0}"/>
  <p:tag name="KSO_WM_SLIDE_RATIO" val="1.777778"/>
  <p:tag name="KSO_WM_CHIP_INFOS" val="{&quot;type&quot;:0,&quot;layout_type&quot;:&quot;topbottom&quot;,&quot;layout_feature&quot;:2,&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cm&quot;,&quot;text_direction&quot;:&quot;horizontal&quot;,&quot;support_big_font&quot;:true,&quot;fill_id&quot;:&quot;9811842a40b8444fb4328509459bb100&quot;,&quot;fill_align&quot;:&quot;cm&quot;,&quot;chip_types&quot;:[&quot;header&quot;]},{&quot;text_align&quot;:&quot;lt&quot;,&quot;text_direction&quot;:&quot;horizontal&quot;,&quot;support_features&quot;:[&quot;collage&quot;],&quot;support_big_font&quot;:true,&quot;fill_id&quot;:&quot;c90bd62ea9de4553978b48fdc8f8c728&quot;,&quot;fill_align&quot;:&quot;ct&quot;,&quot;chip_types&quot;:[&quot;diagram&quot;,&quot;pictext&quot;,&quot;text&quot;,&quot;picture&quot;,&quot;chart&quot;,&quot;table&quot;]}],[{&quot;text_align&quot;:&quot;lb&quot;,&quot;text_direction&quot;:&quot;horizontal&quot;,&quot;support_big_font&quot;:true,&quot;fill_id&quot;:&quot;9811842a40b8444fb4328509459bb100&quot;,&quot;fill_align&quot;:&quot;lb&quot;,&quot;chip_types&quot;:[&quot;text&quot;]},{&quot;text_align&quot;:&quot;lt&quot;,&quot;text_direction&quot;:&quot;horizontal&quot;,&quot;support_features&quot;:[&quot;collage&quot;],&quot;support_big_font&quot;:true,&quot;fill_id&quot;:&quot;c90bd62ea9de4553978b48fdc8f8c728&quot;,&quot;fill_align&quot;:&quot;lt&quot;,&quot;chip_types&quot;:[&quot;diagram&quot;,&quot;pictext&quot;,&quot;text&quot;,&quot;picture&quot;,&quot;chart&quot;,&quot;table&quot;]}]]"/>
  <p:tag name="KSO_WM_CHIP_XID" val="5efda24481ee359a788b1e26"/>
  <p:tag name="KSO_WM_CHIP_DECFILLPROP" val="[]"/>
  <p:tag name="KSO_WM_CHIP_GROUPID" val="5efda24481ee359a788b1e25"/>
  <p:tag name="KSO_WM_SLIDE_BK_DARK_LIGHT" val="2"/>
  <p:tag name="KSO_WM_SLIDE_BACKGROUND_TYPE" val="general"/>
  <p:tag name="KSO_WM_SLIDE_SUPPORT_FEATURE_TYPE" val="1"/>
  <p:tag name="KSO_WM_TEMPLATE_ASSEMBLE_XID" val="60656e894054ed1e2fb7faf9"/>
  <p:tag name="KSO_WM_TEMPLATE_ASSEMBLE_GROUPID" val="60656e894054ed1e2fb7faf9"/>
</p:tagLst>
</file>

<file path=ppt/tags/tag126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05046494-d1d8-47a7-873a-7ecdeebe08a9}"/>
  <p:tag name="KSO_WM_UNIT_TYPE" val="i"/>
</p:tagLst>
</file>

<file path=ppt/tags/tag1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66.xml><?xml version="1.0" encoding="utf-8"?>
<p:tagLst xmlns:p="http://schemas.openxmlformats.org/presentationml/2006/main">
  <p:tag name="KSO_WM_SLIDE_BK_DARK_LIGHT" val="2"/>
  <p:tag name="KSO_WM_SLIDE_BACKGROUND_TYPE" val="general"/>
</p:tagLst>
</file>

<file path=ppt/tags/tag126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71.xml><?xml version="1.0" encoding="utf-8"?>
<p:tagLst xmlns:p="http://schemas.openxmlformats.org/presentationml/2006/main">
  <p:tag name="KSO_WM_UNIT_ISCONTENTSTITLE" val="0"/>
  <p:tag name="KSO_WM_UNIT_ISNUMDGMTITLE" val="0"/>
  <p:tag name="KSO_WM_UNIT_NOCLEAR" val="0"/>
  <p:tag name="KSO_WM_UNIT_VALUE" val="6"/>
  <p:tag name="KSO_WM_UNIT_HIGHLIGHT" val="0"/>
  <p:tag name="KSO_WM_UNIT_COMPATIBLE" val="0"/>
  <p:tag name="KSO_WM_UNIT_DIAGRAM_ISNUMVISUAL" val="0"/>
  <p:tag name="KSO_WM_UNIT_DIAGRAM_ISREFERUNIT" val="0"/>
  <p:tag name="KSO_WM_UNIT_TYPE" val="a"/>
  <p:tag name="KSO_WM_UNIT_INDEX" val="1"/>
  <p:tag name="KSO_WM_UNIT_ID" val="diagram20212406_1*a*1"/>
  <p:tag name="KSO_WM_TEMPLATE_CATEGORY" val="diagram"/>
  <p:tag name="KSO_WM_TEMPLATE_INDEX" val="20212406"/>
  <p:tag name="KSO_WM_UNIT_LAYERLEVEL" val="1"/>
  <p:tag name="KSO_WM_TAG_VERSION" val="1.0"/>
  <p:tag name="KSO_WM_BEAUTIFY_FLAG" val="#wm#"/>
  <p:tag name="KSO_WM_UNIT_PRESET_TEXT" val="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f3aeb28d3217440b84cd10a72def954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0a1fa23183984104a27275c51d985a02"/>
  <p:tag name="KSO_WM_UNIT_SUPPORT_BIG_FONT" val="1"/>
  <p:tag name="KSO_WM_UNIT_TEXT_FILL_FORE_SCHEMECOLOR_INDEX_BRIGHTNESS" val="0"/>
  <p:tag name="KSO_WM_UNIT_TEXT_FILL_FORE_SCHEMECOLOR_INDEX" val="13"/>
  <p:tag name="KSO_WM_UNIT_TEXT_FILL_TYPE" val="1"/>
  <p:tag name="KSO_WM_TEMPLATE_ASSEMBLE_XID" val="6130c4e1c26b0a66a1c57d12"/>
  <p:tag name="KSO_WM_TEMPLATE_ASSEMBLE_GROUPID" val="6130c4e1c26b0a66a1c57d12"/>
</p:tagLst>
</file>

<file path=ppt/tags/tag1272.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406_1*f*1"/>
  <p:tag name="KSO_WM_TEMPLATE_CATEGORY" val="diagram"/>
  <p:tag name="KSO_WM_TEMPLATE_INDEX" val="20212406"/>
  <p:tag name="KSO_WM_UNIT_LAYERLEVEL" val="1"/>
  <p:tag name="KSO_WM_TAG_VERSION" val="1.0"/>
  <p:tag name="KSO_WM_BEAUTIFY_FLAG" val="#wm#"/>
  <p:tag name="KSO_WM_UNIT_DEFAULT_FONT" val="14;20;2"/>
  <p:tag name="KSO_WM_UNIT_BLOCK" val="0"/>
  <p:tag name="KSO_WM_UNIT_VALUE" val="36"/>
  <p:tag name="KSO_WM_UNIT_SHOW_EDIT_AREA_INDICATION" val="1"/>
  <p:tag name="KSO_WM_CHIP_GROUPID" val="5e6b05596848fb12bee65ac8"/>
  <p:tag name="KSO_WM_CHIP_XID" val="5e6b05596848fb12bee65aca"/>
  <p:tag name="KSO_WM_UNIT_DEC_AREA_ID" val="f058450b9fcc46eb9adb9f8e0abeedb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2513154cfb85401db9165aae04b1c2fd"/>
  <p:tag name="KSO_WM_UNIT_SUPPORT_BIG_FONT" val="1"/>
  <p:tag name="KSO_WM_UNIT_TEXT_FILL_FORE_SCHEMECOLOR_INDEX_BRIGHTNESS" val="0.25"/>
  <p:tag name="KSO_WM_UNIT_TEXT_FILL_FORE_SCHEMECOLOR_INDEX" val="13"/>
  <p:tag name="KSO_WM_UNIT_TEXT_FILL_TYPE" val="1"/>
  <p:tag name="KSO_WM_TEMPLATE_ASSEMBLE_XID" val="6130c4e1c26b0a66a1c57d12"/>
  <p:tag name="KSO_WM_TEMPLATE_ASSEMBLE_GROUPID" val="6130c4e1c26b0a66a1c57d12"/>
</p:tagLst>
</file>

<file path=ppt/tags/tag1273.xml><?xml version="1.0" encoding="utf-8"?>
<p:tagLst xmlns:p="http://schemas.openxmlformats.org/presentationml/2006/main">
  <p:tag name="KSO_WM_SLIDE_LAYOUT_INFO" val="{&quot;backgroundInfo&quot;:[{&quot;bottom&quot;:0,&quot;bottomAbs&quot;:false,&quot;left&quot;:0,&quot;leftAbs&quot;:false,&quot;right&quot;:0,&quot;rightAbs&quot;:false,&quot;top&quot;:0,&quot;topAbs&quot;:false,&quot;type&quot;:&quot;general&quot;}],&quot;direction&quot;:1,&quot;id&quot;:&quot;2021-09-02T20:34:43&quot;,&quot;maxSize&quot;:{&quot;size1&quot;:67.400000000000006},&quot;minSize&quot;:{&quot;size1&quot;:67.400000000000006},&quot;normalSize&quot;:{&quot;size1&quot;:67.400000000000006},&quot;subLayout&quot;:[{&quot;id&quot;:&quot;2021-09-02T20:34:43&quot;,&quot;margin&quot;:{&quot;bottom&quot;:3.809999942779541,&quot;left&quot;:0,&quot;right&quot;:0.81999999284744263,&quot;top&quot;:3.809999942779541},&quot;type&quot;:0},{&quot;id&quot;:&quot;2021-09-02T20:34:43&quot;,&quot;maxSize&quot;:{&quot;size1&quot;:48.79965734562095},&quot;minSize&quot;:{&quot;size1&quot;:46.699657345620956},&quot;normalSize&quot;:{&quot;size1&quot;:48.79965734562095},&quot;subLayout&quot;:[{&quot;id&quot;:&quot;2021-09-02T20:34:43&quot;,&quot;margin&quot;:{&quot;bottom&quot;:0.81999999284744263,&quot;left&quot;:1.2960000038146973,&quot;right&quot;:1.2699999809265137,&quot;top&quot;:5.5029997825622559},&quot;type&quot;:0},{&quot;id&quot;:&quot;2021-09-02T20:34:43&quot;,&quot;margin&quot;:{&quot;bottom&quot;:5.9270000457763672,&quot;left&quot;:1.2960000038146973,&quot;right&quot;:1.2699999809265137,&quot;top&quot;:0.026000002399086952},&quot;type&quot;:0}],&quot;type&quot;:0}],&quot;type&quot;:0}"/>
  <p:tag name="KSO_WM_SLIDE_BACKGROUND" val="[&quot;general&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FILLPROP" val="[[{&quot;text_align&quot;:&quot;cm&quot;,&quot;text_direction&quot;:&quot;horizontal&quot;,&quot;support_big_font&quot;:false,&quot;fill_id&quot;:&quot;e0ab82fa59c64e98b7eac57e2d5671a6&quot;,&quot;fill_align&quot;:&quot;cm&quot;,&quot;chip_types&quot;:[&quot;picture&quot;]},{&quot;text_align&quot;:&quot;lb&quot;,&quot;text_direction&quot;:&quot;horizontal&quot;,&quot;support_big_font&quot;:true,&quot;fill_id&quot;:&quot;445f2bb018b0475f8de8d5ded57b7ed6&quot;,&quot;fill_align&quot;:&quot;lb&quot;,&quot;chip_types&quot;:[&quot;text&quot;,&quot;header&quot;]},{&quot;text_align&quot;:&quot;lt&quot;,&quot;text_direction&quot;:&quot;horizontal&quot;,&quot;support_big_font&quot;:true,&quot;fill_id&quot;:&quot;1f715ebe508b433eb6a71eb93176a00f&quot;,&quot;fill_align&quot;:&quot;lt&quot;,&quot;chip_types&quot;:[&quot;text&quot;]}]]"/>
  <p:tag name="KSO_WM_SLIDE_ID" val="diagram20212406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60*324"/>
  <p:tag name="KSO_WM_SLIDE_POSITION" val="0*108"/>
  <p:tag name="KSO_WM_TAG_VERSION" val="1.0"/>
  <p:tag name="KSO_WM_BEAUTIFY_FLAG" val="#wm#"/>
  <p:tag name="KSO_WM_TEMPLATE_CATEGORY" val="diagram"/>
  <p:tag name="KSO_WM_TEMPLATE_INDEX" val="20212406"/>
  <p:tag name="KSO_WM_SLIDE_LAYOUT" val="a_d_f"/>
  <p:tag name="KSO_WM_SLIDE_LAYOUT_CNT" val="1_1_1"/>
  <p:tag name="KSO_WM_CHIP_XID" val="5f29295b80d00aeab43eac19"/>
  <p:tag name="KSO_WM_CHIP_DECFILLPROP" val="[]"/>
  <p:tag name="KSO_WM_SLIDE_CAN_ADD_NAVIGATION" val="1"/>
  <p:tag name="KSO_WM_CHIP_GROUPID" val="5f29295b80d00aeab43eac18"/>
  <p:tag name="KSO_WM_SLIDE_BK_DARK_LIGHT" val="2"/>
  <p:tag name="KSO_WM_SLIDE_BACKGROUND_TYPE" val="general"/>
  <p:tag name="KSO_WM_SLIDE_SUPPORT_FEATURE_TYPE" val="0"/>
  <p:tag name="KSO_WM_TEMPLATE_ASSEMBLE_XID" val="6130c4e1c26b0a66a1c57d12"/>
  <p:tag name="KSO_WM_TEMPLATE_ASSEMBLE_GROUPID" val="6130c4e1c26b0a66a1c57d12"/>
</p:tagLst>
</file>

<file path=ppt/tags/tag127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2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3671_1*i*1"/>
  <p:tag name="KSO_WM_TEMPLATE_CATEGORY" val="diagram"/>
  <p:tag name="KSO_WM_TEMPLATE_INDEX" val="20203671"/>
  <p:tag name="KSO_WM_UNIT_LAYERLEVEL" val="1"/>
  <p:tag name="KSO_WM_TAG_VERSION" val="1.0"/>
  <p:tag name="KSO_WM_BEAUTIFY_FLAG" val="#wm#"/>
  <p:tag name="KSO_WM_UNIT_FILL_FORE_SCHEMECOLOR_INDEX_BRIGHTNESS" val="0"/>
  <p:tag name="KSO_WM_UNIT_FILL_FORE_SCHEMECOLOR_INDEX" val="14"/>
  <p:tag name="KSO_WM_UNIT_FILL_TYPE" val="1"/>
  <p:tag name="KSO_WM_UNIT_LINE_FORE_SCHEMECOLOR_INDEX_BRIGHTNESS" val="-0.2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1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3671_1*i*2"/>
  <p:tag name="KSO_WM_TEMPLATE_CATEGORY" val="diagram"/>
  <p:tag name="KSO_WM_TEMPLATE_INDEX" val="20203671"/>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80.xml><?xml version="1.0" encoding="utf-8"?>
<p:tagLst xmlns:p="http://schemas.openxmlformats.org/presentationml/2006/main">
  <p:tag name="KSO_WM_UNIT_ISCONTENTS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03671_1*a*1"/>
  <p:tag name="KSO_WM_TEMPLATE_CATEGORY" val="diagram"/>
  <p:tag name="KSO_WM_TEMPLATE_INDEX" val="20203671"/>
  <p:tag name="KSO_WM_UNIT_LAYERLEVEL" val="1"/>
  <p:tag name="KSO_WM_TAG_VERSION" val="1.0"/>
  <p:tag name="KSO_WM_BEAUTIFY_FLAG" val="#wm#"/>
  <p:tag name="KSO_WM_UNIT_PRESET_TEXT" val="单击此处添加标题"/>
  <p:tag name="KSO_WM_UNIT_ISNUMDGMTITLE" val="0"/>
  <p:tag name="KSO_WM_UNIT_TEXT_FILL_FORE_SCHEMECOLOR_INDEX_BRIGHTNESS" val="0"/>
  <p:tag name="KSO_WM_UNIT_TEXT_FILL_FORE_SCHEMECOLOR_INDEX" val="14"/>
  <p:tag name="KSO_WM_UNIT_TEXT_FILL_TYPE" val="1"/>
</p:tagLst>
</file>

<file path=ppt/tags/tag1281.xml><?xml version="1.0" encoding="utf-8"?>
<p:tagLst xmlns:p="http://schemas.openxmlformats.org/presentationml/2006/main">
  <p:tag name="KSO_WM_UNIT_NOCLEAR" val="0"/>
  <p:tag name="KSO_WM_UNIT_VALUE" val="1144"/>
  <p:tag name="KSO_WM_UNIT_HIGHLIGHT" val="0"/>
  <p:tag name="KSO_WM_UNIT_COMPATIBLE" val="0"/>
  <p:tag name="KSO_WM_UNIT_DIAGRAM_ISNUMVISUAL" val="0"/>
  <p:tag name="KSO_WM_UNIT_DIAGRAM_ISREFERUNIT" val="0"/>
  <p:tag name="KSO_WM_UNIT_TYPE" val="f"/>
  <p:tag name="KSO_WM_UNIT_INDEX" val="1"/>
  <p:tag name="KSO_WM_UNIT_ID" val="diagram20203671_1*f*1"/>
  <p:tag name="KSO_WM_TEMPLATE_CATEGORY" val="diagram"/>
  <p:tag name="KSO_WM_TEMPLATE_INDEX" val="20203671"/>
  <p:tag name="KSO_WM_UNIT_LAYERLEVEL" val="1"/>
  <p:tag name="KSO_WM_TAG_VERSION" val="1.0"/>
  <p:tag name="KSO_WM_BEAUTIFY_FLAG" val="#wm#"/>
  <p:tag name="KSO_WM_UNIT_PRESET_TEXT" val="单击此处添加文本具体内容，简明扼要地阐述你的观点。&#13;单击此处添加文本具体内容，简明扼要地阐述你的观点。&#13;单击此处添加文本具体内容，简明扼要地阐述你的观点。&#13;单击此处添加文本具体内容，简明扼要地阐述你的观点。&#13;单击此处添加文本具体内容，简明扼要地阐述你的观点。"/>
  <p:tag name="KSO_WM_UNIT_SUBTYPE" val="a"/>
  <p:tag name="KSO_WM_UNIT_TEXT_FILL_FORE_SCHEMECOLOR_INDEX_BRIGHTNESS" val="0.15"/>
  <p:tag name="KSO_WM_UNIT_TEXT_FILL_FORE_SCHEMECOLOR_INDEX" val="13"/>
  <p:tag name="KSO_WM_UNIT_TEXT_FILL_TYPE" val="1"/>
</p:tagLst>
</file>

<file path=ppt/tags/tag1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3671_1*i*3"/>
  <p:tag name="KSO_WM_TEMPLATE_CATEGORY" val="diagram"/>
  <p:tag name="KSO_WM_TEMPLATE_INDEX" val="20203671"/>
  <p:tag name="KSO_WM_UNIT_LAYERLEVEL" val="1"/>
  <p:tag name="KSO_WM_TAG_VERSION" val="1.0"/>
  <p:tag name="KSO_WM_BEAUTIFY_FLAG" val="#wm#"/>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3671_1*i*4"/>
  <p:tag name="KSO_WM_TEMPLATE_CATEGORY" val="diagram"/>
  <p:tag name="KSO_WM_TEMPLATE_INDEX" val="20203671"/>
  <p:tag name="KSO_WM_UNIT_LAYERLEVEL" val="1"/>
  <p:tag name="KSO_WM_TAG_VERSION" val="1.0"/>
  <p:tag name="KSO_WM_BEAUTIFY_FLAG" val="#wm#"/>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84.xml><?xml version="1.0" encoding="utf-8"?>
<p:tagLst xmlns:p="http://schemas.openxmlformats.org/presentationml/2006/main">
  <p:tag name="KSO_WM_SLIDE_ID" val="diagram20203671_1"/>
  <p:tag name="KSO_WM_TEMPLATE_SUBCATEGORY" val="0"/>
  <p:tag name="KSO_WM_TEMPLATE_MASTER_TYPE" val="0"/>
  <p:tag name="KSO_WM_TEMPLATE_COLOR_TYPE" val="1"/>
  <p:tag name="KSO_WM_SLIDE_TYPE" val="text"/>
  <p:tag name="KSO_WM_SLIDE_SUBTYPE" val="pureTxt"/>
  <p:tag name="KSO_WM_SLIDE_ITEM_CNT" val="0"/>
  <p:tag name="KSO_WM_SLIDE_INDEX" val="1"/>
  <p:tag name="KSO_WM_SLIDE_SIZE" val="895*464"/>
  <p:tag name="KSO_WM_SLIDE_POSITION" val="32*36"/>
  <p:tag name="KSO_WM_TAG_VERSION" val="1.0"/>
  <p:tag name="KSO_WM_BEAUTIFY_FLAG" val="#wm#"/>
  <p:tag name="KSO_WM_TEMPLATE_CATEGORY" val="diagram"/>
  <p:tag name="KSO_WM_TEMPLATE_INDEX" val="20203671"/>
  <p:tag name="KSO_WM_SLIDE_LAYOUT" val="a_f"/>
  <p:tag name="KSO_WM_SLIDE_LAYOUT_CNT" val="1_1"/>
  <p:tag name="KSO_WM_SLIDE_BK_DARK_LIGHT" val="2"/>
  <p:tag name="KSO_WM_SLIDE_BACKGROUND_TYPE" val="general"/>
</p:tagLst>
</file>

<file path=ppt/tags/tag128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65448aa5-47f0-4d90-bc65-80a4725ab323}"/>
  <p:tag name="KSO_WM_UNIT_TYPE" val="i"/>
</p:tagLst>
</file>

<file path=ppt/tags/tag1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289.xml><?xml version="1.0" encoding="utf-8"?>
<p:tagLst xmlns:p="http://schemas.openxmlformats.org/presentationml/2006/main">
  <p:tag name="KSO_WM_UNIT_TABLE_BEAUTIFY" val="smartTable{5835a6d1-02fa-41bb-a244-c1535e8e5afc}"/>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9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299.xml><?xml version="1.0" encoding="utf-8"?>
<p:tagLst xmlns:p="http://schemas.openxmlformats.org/presentationml/2006/main">
  <p:tag name="KSO_WM_SLIDE_BK_DARK_LIGHT" val="2"/>
  <p:tag name="KSO_WM_SLIDE_BACKGROUND_TYPE" val="general"/>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0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3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0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diagram20198874_2*i*1"/>
  <p:tag name="KSO_WM_TEMPLATE_CATEGORY" val="diagram"/>
  <p:tag name="KSO_WM_TEMPLATE_INDEX" val="20198874"/>
  <p:tag name="KSO_WM_UNIT_LAYERLEVEL" val="1"/>
  <p:tag name="KSO_WM_TAG_VERSION" val="1.0"/>
  <p:tag name="KSO_WM_BEAUTIFY_FLAG" val="#wm#"/>
  <p:tag name="KSO_WM_UNIT_FILL_FORE_SCHEMECOLOR_INDEX_BRIGHTNESS" val="-0.15"/>
  <p:tag name="KSO_WM_UNIT_FILL_FORE_SCHEMECOLOR_INDEX" val="14"/>
  <p:tag name="KSO_WM_UNIT_FILL_TYPE" val="1"/>
  <p:tag name="KSO_WM_UNIT_USESOURCEFORMAT_APPLY" val="1"/>
</p:tagLst>
</file>

<file path=ppt/tags/tag130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diagram20198874_2*i*2"/>
  <p:tag name="KSO_WM_TEMPLATE_CATEGORY" val="diagram"/>
  <p:tag name="KSO_WM_TEMPLATE_INDEX" val="20198874"/>
  <p:tag name="KSO_WM_UNIT_LAYERLEVEL" val="1"/>
  <p:tag name="KSO_WM_TAG_VERSION" val="1.0"/>
  <p:tag name="KSO_WM_BEAUTIFY_FLAG" val="#wm#"/>
  <p:tag name="KSO_WM_UNIT_FILL_FORE_SCHEMECOLOR_INDEX_BRIGHTNESS" val="-0.25"/>
  <p:tag name="KSO_WM_UNIT_FILL_FORE_SCHEMECOLOR_INDEX" val="14"/>
  <p:tag name="KSO_WM_UNIT_FILL_TYPE" val="1"/>
  <p:tag name="KSO_WM_UNIT_USESOURCEFORMAT_APPLY" val="1"/>
</p:tagLst>
</file>

<file path=ppt/tags/tag130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3"/>
  <p:tag name="KSO_WM_UNIT_ID" val="diagram20198874_2*i*3"/>
  <p:tag name="KSO_WM_TEMPLATE_CATEGORY" val="diagram"/>
  <p:tag name="KSO_WM_TEMPLATE_INDEX" val="20198874"/>
  <p:tag name="KSO_WM_UNIT_LAYERLEVEL" val="1"/>
  <p:tag name="KSO_WM_TAG_VERSION" val="1.0"/>
  <p:tag name="KSO_WM_BEAUTIFY_FLAG" val="#wm#"/>
  <p:tag name="KSO_WM_UNIT_FILL_FORE_SCHEMECOLOR_INDEX_BRIGHTNESS" val="-0.35"/>
  <p:tag name="KSO_WM_UNIT_FILL_FORE_SCHEMECOLOR_INDEX" val="14"/>
  <p:tag name="KSO_WM_UNIT_FILL_TYPE" val="1"/>
  <p:tag name="KSO_WM_UNIT_USESOURCEFORMAT_APPLY" val="1"/>
</p:tagLst>
</file>

<file path=ppt/tags/tag130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4"/>
  <p:tag name="KSO_WM_UNIT_ID" val="diagram20198874_2*i*4"/>
  <p:tag name="KSO_WM_TEMPLATE_CATEGORY" val="diagram"/>
  <p:tag name="KSO_WM_TEMPLATE_INDEX" val="20198874"/>
  <p:tag name="KSO_WM_UNIT_LAYERLEVEL" val="1"/>
  <p:tag name="KSO_WM_TAG_VERSION" val="1.0"/>
  <p:tag name="KSO_WM_BEAUTIFY_FLAG" val="#wm#"/>
  <p:tag name="KSO_WM_UNIT_FILL_FORE_SCHEMECOLOR_INDEX_BRIGHTNESS" val="-0.5"/>
  <p:tag name="KSO_WM_UNIT_FILL_FORE_SCHEMECOLOR_INDEX" val="14"/>
  <p:tag name="KSO_WM_UNIT_FILL_TYPE" val="1"/>
  <p:tag name="KSO_WM_UNIT_USESOURCEFORMAT_APPLY" val="1"/>
</p:tagLst>
</file>

<file path=ppt/tags/tag130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5"/>
  <p:tag name="KSO_WM_UNIT_ID" val="diagram20198874_2*i*5"/>
  <p:tag name="KSO_WM_TEMPLATE_CATEGORY" val="diagram"/>
  <p:tag name="KSO_WM_TEMPLATE_INDEX" val="20198874"/>
  <p:tag name="KSO_WM_UNIT_LAYERLEVEL" val="1"/>
  <p:tag name="KSO_WM_TAG_VERSION" val="1.0"/>
  <p:tag name="KSO_WM_BEAUTIFY_FLAG" val="#wm#"/>
  <p:tag name="KSO_WM_UNIT_FILL_FORE_SCHEMECOLOR_INDEX_BRIGHTNESS" val="0.25"/>
  <p:tag name="KSO_WM_UNIT_FILL_FORE_SCHEMECOLOR_INDEX" val="13"/>
  <p:tag name="KSO_WM_UNIT_FILL_TYPE" val="1"/>
  <p:tag name="KSO_WM_UNIT_USESOURCEFORMAT_APPLY" val="1"/>
</p:tagLst>
</file>

<file path=ppt/tags/tag1309.xml><?xml version="1.0" encoding="utf-8"?>
<p:tagLst xmlns:p="http://schemas.openxmlformats.org/presentationml/2006/main">
  <p:tag name="KSO_WM_UNIT_DIAGRAM_MODELTYPE" val="stripeEnum"/>
  <p:tag name="KSO_WM_UNIT_NOCLEAR" val="0"/>
  <p:tag name="KSO_WM_UNIT_VALUE" val="3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198874_2*l_h_f*1_1_1"/>
  <p:tag name="KSO_WM_TEMPLATE_CATEGORY" val="diagram"/>
  <p:tag name="KSO_WM_TEMPLATE_INDEX" val="20198874"/>
  <p:tag name="KSO_WM_UNIT_LAYERLEVEL" val="1_1_1"/>
  <p:tag name="KSO_WM_TAG_VERSION" val="1.0"/>
  <p:tag name="KSO_WM_BEAUTIFY_FLAG" val="#wm#"/>
  <p:tag name="KSO_WM_UNIT_PRESET_TEXT" val="点击此处添加正文，文字是您思想的提炼。"/>
  <p:tag name="KSO_WM_UNIT_SUBTYPE" val="a"/>
  <p:tag name="KSO_WM_UNIT_TEXT_FILL_FORE_SCHEMECOLOR_INDEX_BRIGHTNESS" val="0.25"/>
  <p:tag name="KSO_WM_UNIT_TEXT_FILL_FORE_SCHEMECOLOR_INDEX" val="13"/>
  <p:tag name="KSO_WM_UNIT_TEXT_FILL_TYPE" val="1"/>
  <p:tag name="KSO_WM_UNIT_USESOURCEFORMAT_APPLY"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10.xml><?xml version="1.0" encoding="utf-8"?>
<p:tagLst xmlns:p="http://schemas.openxmlformats.org/presentationml/2006/main">
  <p:tag name="KSO_WM_UNIT_DIAGRAM_MODELTYPE" val="stripeEnum"/>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198874_2*l_h_i*1_1_1"/>
  <p:tag name="KSO_WM_TEMPLATE_CATEGORY" val="diagram"/>
  <p:tag name="KSO_WM_TEMPLATE_INDEX" val="20198874"/>
  <p:tag name="KSO_WM_UNIT_LAYERLEVEL" val="1_1_1"/>
  <p:tag name="KSO_WM_TAG_VERSION" val="1.0"/>
  <p:tag name="KSO_WM_BEAUTIFY_FLAG" val="#wm#"/>
  <p:tag name="KSO_WM_UNIT_LINE_FORE_SCHEMECOLOR_INDEX_BRIGHTNESS" val="-0.5"/>
  <p:tag name="KSO_WM_UNIT_LINE_FORE_SCHEMECOLOR_INDEX" val="14"/>
  <p:tag name="KSO_WM_UNIT_LINE_FILL_TYPE" val="2"/>
  <p:tag name="KSO_WM_UNIT_USESOURCEFORMAT_APPLY" val="1"/>
</p:tagLst>
</file>

<file path=ppt/tags/tag1311.xml><?xml version="1.0" encoding="utf-8"?>
<p:tagLst xmlns:p="http://schemas.openxmlformats.org/presentationml/2006/main">
  <p:tag name="KSO_WM_UNIT_DIAGRAM_MODELTYPE" val="stripeEnum"/>
  <p:tag name="KSO_WM_UNIT_NOCLEAR" val="0"/>
  <p:tag name="KSO_WM_UNIT_VALUE" val="3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198874_2*l_h_f*1_2_1"/>
  <p:tag name="KSO_WM_TEMPLATE_CATEGORY" val="diagram"/>
  <p:tag name="KSO_WM_TEMPLATE_INDEX" val="20198874"/>
  <p:tag name="KSO_WM_UNIT_LAYERLEVEL" val="1_1_1"/>
  <p:tag name="KSO_WM_TAG_VERSION" val="1.0"/>
  <p:tag name="KSO_WM_BEAUTIFY_FLAG" val="#wm#"/>
  <p:tag name="KSO_WM_UNIT_PRESET_TEXT" val="点击此处添加正文，文字是您思想的提炼。"/>
  <p:tag name="KSO_WM_UNIT_SUBTYPE" val="a"/>
  <p:tag name="KSO_WM_UNIT_TEXT_FILL_FORE_SCHEMECOLOR_INDEX_BRIGHTNESS" val="0.25"/>
  <p:tag name="KSO_WM_UNIT_TEXT_FILL_FORE_SCHEMECOLOR_INDEX" val="13"/>
  <p:tag name="KSO_WM_UNIT_TEXT_FILL_TYPE" val="1"/>
  <p:tag name="KSO_WM_UNIT_USESOURCEFORMAT_APPLY" val="1"/>
</p:tagLst>
</file>

<file path=ppt/tags/tag1312.xml><?xml version="1.0" encoding="utf-8"?>
<p:tagLst xmlns:p="http://schemas.openxmlformats.org/presentationml/2006/main">
  <p:tag name="KSO_WM_UNIT_DIAGRAM_MODELTYPE" val="stripeEnum"/>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198874_2*l_h_i*1_2_1"/>
  <p:tag name="KSO_WM_TEMPLATE_CATEGORY" val="diagram"/>
  <p:tag name="KSO_WM_TEMPLATE_INDEX" val="20198874"/>
  <p:tag name="KSO_WM_UNIT_LAYERLEVEL" val="1_1_1"/>
  <p:tag name="KSO_WM_TAG_VERSION" val="1.0"/>
  <p:tag name="KSO_WM_BEAUTIFY_FLAG" val="#wm#"/>
  <p:tag name="KSO_WM_UNIT_LINE_FORE_SCHEMECOLOR_INDEX_BRIGHTNESS" val="-0.5"/>
  <p:tag name="KSO_WM_UNIT_LINE_FORE_SCHEMECOLOR_INDEX" val="14"/>
  <p:tag name="KSO_WM_UNIT_LINE_FILL_TYPE" val="2"/>
  <p:tag name="KSO_WM_UNIT_USESOURCEFORMAT_APPLY" val="1"/>
</p:tagLst>
</file>

<file path=ppt/tags/tag1313.xml><?xml version="1.0" encoding="utf-8"?>
<p:tagLst xmlns:p="http://schemas.openxmlformats.org/presentationml/2006/main">
  <p:tag name="KSO_WM_UNIT_DIAGRAM_MODELTYPE" val="stripeEnum"/>
  <p:tag name="KSO_WM_UNIT_VALUE" val="155*155"/>
  <p:tag name="KSO_WM_UNIT_HIGHLIGHT" val="0"/>
  <p:tag name="KSO_WM_UNIT_COMPATIBLE" val="0"/>
  <p:tag name="KSO_WM_UNIT_DIAGRAM_ISNUMVISUAL" val="0"/>
  <p:tag name="KSO_WM_UNIT_DIAGRAM_ISREFERUNIT" val="0"/>
  <p:tag name="KSO_WM_DIAGRAM_GROUP_CODE" val="l1-1"/>
  <p:tag name="KSO_WM_UNIT_TYPE" val="l_h_x"/>
  <p:tag name="KSO_WM_UNIT_INDEX" val="1_3_1"/>
  <p:tag name="KSO_WM_UNIT_ID" val="diagram20198874_2*l_h_x*1_3_1"/>
  <p:tag name="KSO_WM_TEMPLATE_CATEGORY" val="diagram"/>
  <p:tag name="KSO_WM_TEMPLATE_INDEX" val="20198874"/>
  <p:tag name="KSO_WM_UNIT_LAYERLEVEL" val="1_1_1"/>
  <p:tag name="KSO_WM_TAG_VERSION" val="1.0"/>
  <p:tag name="KSO_WM_BEAUTIFY_FLAG" val="#wm#"/>
  <p:tag name="KSO_WM_UNIT_FILL_FORE_SCHEMECOLOR_INDEX_BRIGHTNESS" val="0.25"/>
  <p:tag name="KSO_WM_UNIT_FILL_FORE_SCHEMECOLOR_INDEX" val="13"/>
  <p:tag name="KSO_WM_UNIT_FILL_TYPE" val="1"/>
  <p:tag name="KSO_WM_UNIT_TEXT_FILL_FORE_SCHEMECOLOR_INDEX_BRIGHTNESS" val="0.25"/>
  <p:tag name="KSO_WM_UNIT_TEXT_FILL_FORE_SCHEMECOLOR_INDEX" val="13"/>
  <p:tag name="KSO_WM_UNIT_TEXT_FILL_TYPE" val="1"/>
  <p:tag name="KSO_WM_UNIT_USESOURCEFORMAT_APPLY" val="1"/>
</p:tagLst>
</file>

<file path=ppt/tags/tag1314.xml><?xml version="1.0" encoding="utf-8"?>
<p:tagLst xmlns:p="http://schemas.openxmlformats.org/presentationml/2006/main">
  <p:tag name="KSO_WM_UNIT_DIAGRAM_MODELTYPE" val="stripeEnum"/>
  <p:tag name="KSO_WM_UNIT_NOCLEAR" val="0"/>
  <p:tag name="KSO_WM_UNIT_VALUE" val="3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198874_2*l_h_f*1_3_1"/>
  <p:tag name="KSO_WM_TEMPLATE_CATEGORY" val="diagram"/>
  <p:tag name="KSO_WM_TEMPLATE_INDEX" val="20198874"/>
  <p:tag name="KSO_WM_UNIT_LAYERLEVEL" val="1_1_1"/>
  <p:tag name="KSO_WM_TAG_VERSION" val="1.0"/>
  <p:tag name="KSO_WM_BEAUTIFY_FLAG" val="#wm#"/>
  <p:tag name="KSO_WM_UNIT_PRESET_TEXT" val="点击此处添加正文，文字是您思想的提炼。"/>
  <p:tag name="KSO_WM_UNIT_SUBTYPE" val="a"/>
  <p:tag name="KSO_WM_UNIT_TEXT_FILL_FORE_SCHEMECOLOR_INDEX_BRIGHTNESS" val="0.25"/>
  <p:tag name="KSO_WM_UNIT_TEXT_FILL_FORE_SCHEMECOLOR_INDEX" val="13"/>
  <p:tag name="KSO_WM_UNIT_TEXT_FILL_TYPE" val="1"/>
  <p:tag name="KSO_WM_UNIT_USESOURCEFORMAT_APPLY" val="1"/>
</p:tagLst>
</file>

<file path=ppt/tags/tag1315.xml><?xml version="1.0" encoding="utf-8"?>
<p:tagLst xmlns:p="http://schemas.openxmlformats.org/presentationml/2006/main">
  <p:tag name="KSO_WM_UNIT_DIAGRAM_MODELTYPE" val="stripeEnum"/>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198874_2*l_h_i*1_3_1"/>
  <p:tag name="KSO_WM_TEMPLATE_CATEGORY" val="diagram"/>
  <p:tag name="KSO_WM_TEMPLATE_INDEX" val="20198874"/>
  <p:tag name="KSO_WM_UNIT_LAYERLEVEL" val="1_1_1"/>
  <p:tag name="KSO_WM_TAG_VERSION" val="1.0"/>
  <p:tag name="KSO_WM_BEAUTIFY_FLAG" val="#wm#"/>
  <p:tag name="KSO_WM_UNIT_LINE_FORE_SCHEMECOLOR_INDEX_BRIGHTNESS" val="-0.5"/>
  <p:tag name="KSO_WM_UNIT_LINE_FORE_SCHEMECOLOR_INDEX" val="14"/>
  <p:tag name="KSO_WM_UNIT_LINE_FILL_TYPE" val="2"/>
  <p:tag name="KSO_WM_UNIT_USESOURCEFORMAT_APPLY" val="1"/>
</p:tagLst>
</file>

<file path=ppt/tags/tag1316.xml><?xml version="1.0" encoding="utf-8"?>
<p:tagLst xmlns:p="http://schemas.openxmlformats.org/presentationml/2006/main">
  <p:tag name="KSO_WM_UNIT_ISCONTENTS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diagram20198874_2*a*1"/>
  <p:tag name="KSO_WM_TEMPLATE_CATEGORY" val="diagram"/>
  <p:tag name="KSO_WM_TEMPLATE_INDEX" val="20198874"/>
  <p:tag name="KSO_WM_UNIT_LAYERLEVEL" val="1"/>
  <p:tag name="KSO_WM_TAG_VERSION" val="1.0"/>
  <p:tag name="KSO_WM_BEAUTIFY_FLAG" val="#wm#"/>
  <p:tag name="KSO_WM_UNIT_PRESET_TEXT" val="单击此处添加标题"/>
  <p:tag name="KSO_WM_UNIT_ISNUMDGMTITLE" val="0"/>
  <p:tag name="KSO_WM_UNIT_TEXT_FILL_FORE_SCHEMECOLOR_INDEX_BRIGHTNESS" val="0.25"/>
  <p:tag name="KSO_WM_UNIT_TEXT_FILL_FORE_SCHEMECOLOR_INDEX" val="13"/>
  <p:tag name="KSO_WM_UNIT_TEXT_FILL_TYPE" val="1"/>
  <p:tag name="KSO_WM_UNIT_USESOURCEFORMAT_APPLY" val="1"/>
</p:tagLst>
</file>

<file path=ppt/tags/tag1317.xml><?xml version="1.0" encoding="utf-8"?>
<p:tagLst xmlns:p="http://schemas.openxmlformats.org/presentationml/2006/main">
  <p:tag name="KSO_WM_UNIT_ISCONTENTSTITLE" val="0"/>
  <p:tag name="KSO_WM_UNIT_NOCLEAR" val="0"/>
  <p:tag name="KSO_WM_UNIT_VALUE" val="19"/>
  <p:tag name="KSO_WM_UNIT_HIGHLIGHT" val="0"/>
  <p:tag name="KSO_WM_UNIT_COMPATIBLE" val="0"/>
  <p:tag name="KSO_WM_UNIT_DIAGRAM_ISNUMVISUAL" val="0"/>
  <p:tag name="KSO_WM_UNIT_DIAGRAM_ISREFERUNIT" val="0"/>
  <p:tag name="KSO_WM_DIAGRAM_GROUP_CODE" val="l1-1"/>
  <p:tag name="KSO_WM_UNIT_TYPE" val="b"/>
  <p:tag name="KSO_WM_UNIT_INDEX" val="1"/>
  <p:tag name="KSO_WM_UNIT_ID" val="diagram20198874_2*b*1"/>
  <p:tag name="KSO_WM_TEMPLATE_CATEGORY" val="diagram"/>
  <p:tag name="KSO_WM_TEMPLATE_INDEX" val="20198874"/>
  <p:tag name="KSO_WM_UNIT_LAYERLEVEL" val="1"/>
  <p:tag name="KSO_WM_TAG_VERSION" val="1.0"/>
  <p:tag name="KSO_WM_BEAUTIFY_FLAG" val="#wm#"/>
  <p:tag name="KSO_WM_UNIT_PRESET_TEXT" val="单击此处添加文本具体内容，简明扼要的阐述您的观点。"/>
  <p:tag name="KSO_WM_UNIT_ISNUMDGMTITLE" val="0"/>
  <p:tag name="KSO_WM_UNIT_TEXT_FILL_FORE_SCHEMECOLOR_INDEX_BRIGHTNESS" val="0.25"/>
  <p:tag name="KSO_WM_UNIT_TEXT_FILL_FORE_SCHEMECOLOR_INDEX" val="13"/>
  <p:tag name="KSO_WM_UNIT_TEXT_FILL_TYPE" val="1"/>
  <p:tag name="KSO_WM_UNIT_USESOURCEFORMAT_APPLY" val="1"/>
</p:tagLst>
</file>

<file path=ppt/tags/tag1318.xml><?xml version="1.0" encoding="utf-8"?>
<p:tagLst xmlns:p="http://schemas.openxmlformats.org/presentationml/2006/main">
  <p:tag name="PA" val="v5.2.7"/>
  <p:tag name="PAMAINTYPE" val="4"/>
  <p:tag name="PATYPE" val="163"/>
  <p:tag name="PASUBTYPE" val="164"/>
  <p:tag name="RESOURCELIBID_SHAPE" val="547989"/>
  <p:tag name="RESOURCELIB_SHAPETYPE" val="4"/>
  <p:tag name="KSO_WM_UNIT_DIAGRAM_MODELTYPE" val="stripeEnum"/>
  <p:tag name="KSO_WM_UNIT_VALUE" val="127*155"/>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198874_2*l_h_x*1_1_1"/>
  <p:tag name="KSO_WM_TEMPLATE_CATEGORY" val="diagram"/>
  <p:tag name="KSO_WM_TEMPLATE_INDEX" val="20198874"/>
  <p:tag name="KSO_WM_UNIT_LAYERLEVEL" val="1_1_1"/>
  <p:tag name="KSO_WM_TAG_VERSION" val="1.0"/>
  <p:tag name="KSO_WM_BEAUTIFY_FLAG" val="#wm#"/>
  <p:tag name="KSO_WM_UNIT_FILL_FORE_SCHEMECOLOR_INDEX_BRIGHTNESS" val="0.25"/>
  <p:tag name="KSO_WM_UNIT_FILL_FORE_SCHEMECOLOR_INDEX" val="13"/>
  <p:tag name="KSO_WM_UNIT_FILL_TYPE" val="1"/>
  <p:tag name="KSO_WM_UNIT_TEXT_FILL_FORE_SCHEMECOLOR_INDEX_BRIGHTNESS" val="0.25"/>
  <p:tag name="KSO_WM_UNIT_TEXT_FILL_FORE_SCHEMECOLOR_INDEX" val="13"/>
  <p:tag name="KSO_WM_UNIT_TEXT_FILL_TYPE" val="1"/>
  <p:tag name="KSO_WM_UNIT_ICON_FILEID" val="3140447"/>
  <p:tag name="KSO_WM_UNIT_ICON_STYLE" val="2"/>
  <p:tag name="KSO_WM_UNIT_USESOURCEFORMAT_APPLY" val="1"/>
</p:tagLst>
</file>

<file path=ppt/tags/tag1319.xml><?xml version="1.0" encoding="utf-8"?>
<p:tagLst xmlns:p="http://schemas.openxmlformats.org/presentationml/2006/main">
  <p:tag name="PA" val="v5.2.7"/>
  <p:tag name="KSO_WM_UNIT_FILL_FORE_SCHEMECOLOR_INDEX_BRIGHTNESS" val="0.25"/>
  <p:tag name="KSO_WM_UNIT_FILL_FORE_SCHEMECOLOR_INDEX" val="13"/>
  <p:tag name="KSO_WM_UNIT_FILL_TYPE" val="1"/>
  <p:tag name="KSO_WM_UNIT_TEXT_FILL_FORE_SCHEMECOLOR_INDEX_BRIGHTNESS" val="0.25"/>
  <p:tag name="KSO_WM_UNIT_TEXT_FILL_FORE_SCHEMECOLOR_INDEX" val="13"/>
  <p:tag name="KSO_WM_UNIT_TEXT_FILL_TYPE" val="1"/>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20.xml><?xml version="1.0" encoding="utf-8"?>
<p:tagLst xmlns:p="http://schemas.openxmlformats.org/presentationml/2006/main">
  <p:tag name="PA" val="v5.2.7"/>
  <p:tag name="PAMAINTYPE" val="4"/>
  <p:tag name="PATYPE" val="176"/>
  <p:tag name="PASUBTYPE" val="178"/>
  <p:tag name="RESOURCELIBID_SHAPE" val="2367"/>
  <p:tag name="RESOURCELIB_SHAPETYPE" val="4"/>
  <p:tag name="KSO_WM_UNIT_DIAGRAM_MODELTYPE" val="stripeEnum"/>
  <p:tag name="KSO_WM_UNIT_VALUE" val="155*155"/>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198874_2*l_h_x*1_2_1"/>
  <p:tag name="KSO_WM_TEMPLATE_CATEGORY" val="diagram"/>
  <p:tag name="KSO_WM_TEMPLATE_INDEX" val="20198874"/>
  <p:tag name="KSO_WM_UNIT_LAYERLEVEL" val="1_1_1"/>
  <p:tag name="KSO_WM_TAG_VERSION" val="1.0"/>
  <p:tag name="KSO_WM_BEAUTIFY_FLAG" val="#wm#"/>
  <p:tag name="KSO_WM_UNIT_FILL_FORE_SCHEMECOLOR_INDEX_BRIGHTNESS" val="0.25"/>
  <p:tag name="KSO_WM_UNIT_FILL_FORE_SCHEMECOLOR_INDEX" val="13"/>
  <p:tag name="KSO_WM_UNIT_FILL_TYPE" val="1"/>
  <p:tag name="KSO_WM_UNIT_TEXT_FILL_FORE_SCHEMECOLOR_INDEX_BRIGHTNESS" val="0.25"/>
  <p:tag name="KSO_WM_UNIT_TEXT_FILL_FORE_SCHEMECOLOR_INDEX" val="13"/>
  <p:tag name="KSO_WM_UNIT_TEXT_FILL_TYPE" val="1"/>
  <p:tag name="KSO_WM_UNIT_ICON_FILEID" val="3140079"/>
  <p:tag name="KSO_WM_UNIT_ICON_STYLE" val="2"/>
  <p:tag name="KSO_WM_UNIT_USESOURCEFORMAT_APPLY" val="1"/>
</p:tagLst>
</file>

<file path=ppt/tags/tag1321.xml><?xml version="1.0" encoding="utf-8"?>
<p:tagLst xmlns:p="http://schemas.openxmlformats.org/presentationml/2006/main">
  <p:tag name="KSO_WM_TEMPLATE_THUMBS_INDEX" val="1"/>
  <p:tag name="KSO_WM_SLIDE_ID" val="diagram20198874_2"/>
  <p:tag name="KSO_WM_TEMPLATE_SUBCATEGORY" val="0"/>
  <p:tag name="KSO_WM_TEMPLATE_MASTER_TYPE" val="0"/>
  <p:tag name="KSO_WM_TEMPLATE_COLOR_TYPE" val="1"/>
  <p:tag name="KSO_WM_SLIDE_TYPE" val="text"/>
  <p:tag name="KSO_WM_SLIDE_SUBTYPE" val="diag"/>
  <p:tag name="KSO_WM_SLIDE_ITEM_CNT" val="3"/>
  <p:tag name="KSO_WM_SLIDE_INDEX" val="2"/>
  <p:tag name="KSO_WM_SLIDE_SIZE" val="310.445*209.729"/>
  <p:tag name="KSO_WM_SLIDE_POSITION" val="569.602*219"/>
  <p:tag name="KSO_WM_DIAGRAM_GROUP_CODE" val="l1-1"/>
  <p:tag name="KSO_WM_SLIDE_DIAGTYPE" val="l"/>
  <p:tag name="KSO_WM_TAG_VERSION" val="1.0"/>
  <p:tag name="KSO_WM_BEAUTIFY_FLAG" val="#wm#"/>
  <p:tag name="KSO_WM_TEMPLATE_CATEGORY" val="diagram"/>
  <p:tag name="KSO_WM_TEMPLATE_INDEX" val="20198874"/>
  <p:tag name="KSO_WM_SLIDE_LAYOUT" val="a_b_d_l"/>
  <p:tag name="KSO_WM_SLIDE_LAYOUT_CNT" val="1_1_1_1"/>
  <p:tag name="KSO_WM_SLIDE_BK_DARK_LIGHT" val="2"/>
  <p:tag name="KSO_WM_SLIDE_BACKGROUND_TYPE" val="general"/>
</p:tagLst>
</file>

<file path=ppt/tags/tag132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2483fd9d-73a8-4499-92cd-f39a727f82b1}"/>
  <p:tag name="KSO_WM_UNIT_TYPE" val="i"/>
</p:tagLst>
</file>

<file path=ppt/tags/tag13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2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27.xml><?xml version="1.0" encoding="utf-8"?>
<p:tagLst xmlns:p="http://schemas.openxmlformats.org/presentationml/2006/main">
  <p:tag name="KSO_WM_SLIDE_BK_DARK_LIGHT" val="2"/>
  <p:tag name="KSO_WM_SLIDE_BACKGROUND_TYPE" val="general"/>
</p:tagLst>
</file>

<file path=ppt/tags/tag132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3141b2e8-a273-409e-8e9d-3a81f98814be}"/>
  <p:tag name="KSO_WM_UNIT_TYPE" val="i"/>
</p:tagLst>
</file>

<file path=ppt/tags/tag13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32.xml><?xml version="1.0" encoding="utf-8"?>
<p:tagLst xmlns:p="http://schemas.openxmlformats.org/presentationml/2006/main">
  <p:tag name="KSO_WM_SLIDE_BK_DARK_LIGHT" val="2"/>
  <p:tag name="KSO_WM_SLIDE_BACKGROUND_TYPE" val="general"/>
</p:tagLst>
</file>

<file path=ppt/tags/tag133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3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3671_1*i*1"/>
  <p:tag name="KSO_WM_TEMPLATE_CATEGORY" val="diagram"/>
  <p:tag name="KSO_WM_TEMPLATE_INDEX" val="20203671"/>
  <p:tag name="KSO_WM_UNIT_LAYERLEVEL" val="1"/>
  <p:tag name="KSO_WM_TAG_VERSION" val="1.0"/>
  <p:tag name="KSO_WM_BEAUTIFY_FLAG" val="#wm#"/>
  <p:tag name="KSO_WM_UNIT_FILL_FORE_SCHEMECOLOR_INDEX_BRIGHTNESS" val="0"/>
  <p:tag name="KSO_WM_UNIT_FILL_FORE_SCHEMECOLOR_INDEX" val="14"/>
  <p:tag name="KSO_WM_UNIT_FILL_TYPE" val="1"/>
  <p:tag name="KSO_WM_UNIT_LINE_FORE_SCHEMECOLOR_INDEX_BRIGHTNESS" val="-0.2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13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3671_1*i*2"/>
  <p:tag name="KSO_WM_TEMPLATE_CATEGORY" val="diagram"/>
  <p:tag name="KSO_WM_TEMPLATE_INDEX" val="20203671"/>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339.xml><?xml version="1.0" encoding="utf-8"?>
<p:tagLst xmlns:p="http://schemas.openxmlformats.org/presentationml/2006/main">
  <p:tag name="KSO_WM_UNIT_ISCONTENTSTITLE" val="0"/>
  <p:tag name="KSO_WM_UNIT_NOCLEAR" val="0"/>
  <p:tag name="KSO_WM_UNIT_VALUE" val="12"/>
  <p:tag name="KSO_WM_UNIT_HIGHLIGHT" val="0"/>
  <p:tag name="KSO_WM_UNIT_COMPATIBLE" val="0"/>
  <p:tag name="KSO_WM_UNIT_DIAGRAM_ISNUMVISUAL" val="0"/>
  <p:tag name="KSO_WM_UNIT_DIAGRAM_ISREFERUNIT" val="0"/>
  <p:tag name="KSO_WM_UNIT_TYPE" val="a"/>
  <p:tag name="KSO_WM_UNIT_INDEX" val="1"/>
  <p:tag name="KSO_WM_UNIT_ID" val="diagram20203671_1*a*1"/>
  <p:tag name="KSO_WM_TEMPLATE_CATEGORY" val="diagram"/>
  <p:tag name="KSO_WM_TEMPLATE_INDEX" val="20203671"/>
  <p:tag name="KSO_WM_UNIT_LAYERLEVEL" val="1"/>
  <p:tag name="KSO_WM_TAG_VERSION" val="1.0"/>
  <p:tag name="KSO_WM_BEAUTIFY_FLAG" val="#wm#"/>
  <p:tag name="KSO_WM_UNIT_PRESET_TEXT" val="单击此处添加标题"/>
  <p:tag name="KSO_WM_UNIT_ISNUMDGMTITLE" val="0"/>
  <p:tag name="KSO_WM_UNIT_TEXT_FILL_FORE_SCHEMECOLOR_INDEX_BRIGHTNESS" val="0"/>
  <p:tag name="KSO_WM_UNIT_TEXT_FILL_FORE_SCHEMECOLOR_INDEX" val="14"/>
  <p:tag name="KSO_WM_UNIT_TEXT_FILL_TYPE" val="1"/>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3671_1*i*3"/>
  <p:tag name="KSO_WM_TEMPLATE_CATEGORY" val="diagram"/>
  <p:tag name="KSO_WM_TEMPLATE_INDEX" val="20203671"/>
  <p:tag name="KSO_WM_UNIT_LAYERLEVEL" val="1"/>
  <p:tag name="KSO_WM_TAG_VERSION" val="1.0"/>
  <p:tag name="KSO_WM_BEAUTIFY_FLAG" val="#wm#"/>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3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3671_1*i*4"/>
  <p:tag name="KSO_WM_TEMPLATE_CATEGORY" val="diagram"/>
  <p:tag name="KSO_WM_TEMPLATE_INDEX" val="20203671"/>
  <p:tag name="KSO_WM_UNIT_LAYERLEVEL" val="1"/>
  <p:tag name="KSO_WM_TAG_VERSION" val="1.0"/>
  <p:tag name="KSO_WM_BEAUTIFY_FLAG" val="#wm#"/>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342.xml><?xml version="1.0" encoding="utf-8"?>
<p:tagLst xmlns:p="http://schemas.openxmlformats.org/presentationml/2006/main">
  <p:tag name="KSO_WM_SLIDE_ID" val="diagram20203671_1"/>
  <p:tag name="KSO_WM_TEMPLATE_SUBCATEGORY" val="0"/>
  <p:tag name="KSO_WM_TEMPLATE_MASTER_TYPE" val="0"/>
  <p:tag name="KSO_WM_TEMPLATE_COLOR_TYPE" val="1"/>
  <p:tag name="KSO_WM_SLIDE_TYPE" val="text"/>
  <p:tag name="KSO_WM_SLIDE_SUBTYPE" val="pureTxt"/>
  <p:tag name="KSO_WM_SLIDE_ITEM_CNT" val="0"/>
  <p:tag name="KSO_WM_SLIDE_INDEX" val="1"/>
  <p:tag name="KSO_WM_SLIDE_SIZE" val="895*464"/>
  <p:tag name="KSO_WM_SLIDE_POSITION" val="32*36"/>
  <p:tag name="KSO_WM_TAG_VERSION" val="1.0"/>
  <p:tag name="KSO_WM_BEAUTIFY_FLAG" val="#wm#"/>
  <p:tag name="KSO_WM_TEMPLATE_CATEGORY" val="diagram"/>
  <p:tag name="KSO_WM_TEMPLATE_INDEX" val="20203671"/>
  <p:tag name="KSO_WM_SLIDE_LAYOUT" val="a_f"/>
  <p:tag name="KSO_WM_SLIDE_LAYOUT_CNT" val="1_1"/>
  <p:tag name="KSO_WM_SLIDE_BK_DARK_LIGHT" val="2"/>
  <p:tag name="KSO_WM_SLIDE_BACKGROUND_TYPE" val="general"/>
</p:tagLst>
</file>

<file path=ppt/tags/tag134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0bc0ab98-2604-4163-a35e-be08b8ebeda9}"/>
  <p:tag name="KSO_WM_UNIT_TYPE" val="i"/>
</p:tagLst>
</file>

<file path=ppt/tags/tag13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4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4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49.xml><?xml version="1.0" encoding="utf-8"?>
<p:tagLst xmlns:p="http://schemas.openxmlformats.org/presentationml/2006/main">
  <p:tag name="KSO_WM_SLIDE_BK_DARK_LIGHT" val="2"/>
  <p:tag name="KSO_WM_SLIDE_BACKGROUND_TYPE" val="general"/>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5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0bc0ab98-2604-4163-a35e-be08b8ebeda9}"/>
  <p:tag name="KSO_WM_UNIT_TYPE" val="i"/>
</p:tagLst>
</file>

<file path=ppt/tags/tag13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5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5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56.xml><?xml version="1.0" encoding="utf-8"?>
<p:tagLst xmlns:p="http://schemas.openxmlformats.org/presentationml/2006/main">
  <p:tag name="KSO_WM_SLIDE_BK_DARK_LIGHT" val="2"/>
  <p:tag name="KSO_WM_SLIDE_BACKGROUND_TYPE" val="general"/>
</p:tagLst>
</file>

<file path=ppt/tags/tag135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ace3a2c3-a183-48f8-841e-a5ea2be49c97}"/>
  <p:tag name="KSO_WM_UNIT_TYPE" val="i"/>
</p:tagLst>
</file>

<file path=ppt/tags/tag13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6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62.xml><?xml version="1.0" encoding="utf-8"?>
<p:tagLst xmlns:p="http://schemas.openxmlformats.org/presentationml/2006/main">
  <p:tag name="KSO_WM_SLIDE_BK_DARK_LIGHT" val="2"/>
  <p:tag name="KSO_WM_SLIDE_BACKGROUND_TYPE" val="general"/>
</p:tagLst>
</file>

<file path=ppt/tags/tag136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ace3a2c3-a183-48f8-841e-a5ea2be49c97}"/>
  <p:tag name="KSO_WM_UNIT_TYPE" val="i"/>
</p:tagLst>
</file>

<file path=ppt/tags/tag13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6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68.xml><?xml version="1.0" encoding="utf-8"?>
<p:tagLst xmlns:p="http://schemas.openxmlformats.org/presentationml/2006/main">
  <p:tag name="KSO_WM_SLIDE_BK_DARK_LIGHT" val="2"/>
  <p:tag name="KSO_WM_SLIDE_BACKGROUND_TYPE" val="general"/>
</p:tagLst>
</file>

<file path=ppt/tags/tag136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WM_BEAUTIFY_SHAPE_IDENTITY" val="{ef0d8345-c48a-45ed-9c61-fd49f58dc635}"/>
  <p:tag name="KSO_WM_UNIT_TYPE" val="i"/>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7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374.xml><?xml version="1.0" encoding="utf-8"?>
<p:tagLst xmlns:p="http://schemas.openxmlformats.org/presentationml/2006/main">
  <p:tag name="KSO_WM_SLIDE_BK_DARK_LIGHT" val="2"/>
  <p:tag name="KSO_WM_SLIDE_BACKGROUND_TYPE" val="general"/>
</p:tagLst>
</file>

<file path=ppt/tags/tag137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TYPE" val="i"/>
</p:tagLst>
</file>

<file path=ppt/tags/tag13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TYPE" val="1"/>
  <p:tag name="KSO_WM_UNIT_TEXT_FILL_FORE_SCHEMECOLOR_INDEX_BRIGHTNESS" val="0.25"/>
  <p:tag name="KSO_WM_UNIT_TEXT_FILL_FORE_SCHEMECOLOR_INDEX" val="13"/>
  <p:tag name="KSO_WM_UNIT_TEXT_FILL_TYPE" val="1"/>
</p:tagLst>
</file>

<file path=ppt/tags/tag13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KSO_WM_UNIT_FILL_FORE_SCHEMECOLOR_INDEX_BRIGHTNESS" val="0"/>
  <p:tag name="KSO_WM_UNIT_FILL_FORE_SCHEMECOLOR_INDEX" val="5"/>
  <p:tag name="KSO_WM_UNIT_FILL_BACK_SCHEMECOLOR_INDEX_BRIGHTNESS" val="0"/>
  <p:tag name="KSO_WM_UNIT_FILL_BACK_SCHEMECOLOR_INDEX" val="16"/>
  <p:tag name="KSO_WM_UNIT_FILL_TYPE" val="2"/>
  <p:tag name="KSO_WM_UNIT_TEXT_FILL_FORE_SCHEMECOLOR_INDEX_BRIGHTNESS" val="0.25"/>
  <p:tag name="KSO_WM_UNIT_TEXT_FILL_FORE_SCHEMECOLOR_INDEX" val="13"/>
  <p:tag name="KSO_WM_UNIT_TEXT_FILL_TYPE" val="1"/>
</p:tagLst>
</file>

<file path=ppt/tags/tag13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5119_1*i*1"/>
  <p:tag name="KSO_WM_TEMPLATE_CATEGORY" val="diagram"/>
  <p:tag name="KSO_WM_TEMPLATE_INDEX" val="20205119"/>
  <p:tag name="KSO_WM_UNIT_LAYERLEVEL" val="1"/>
  <p:tag name="KSO_WM_TAG_VERSION" val="1.0"/>
  <p:tag name="KSO_WM_BEAUTIFY_FLAG" val="#wm#"/>
  <p:tag name="KSO_WM_UNIT_FILL_FORE_SCHEMECOLOR_INDEX_BRIGHTNESS" val="-0.05"/>
  <p:tag name="KSO_WM_UNIT_FILL_FORE_SCHEMECOLOR_INDEX" val="14"/>
  <p:tag name="KSO_WM_UNIT_FILL_BACK_SCHEMECOLOR_INDEX_BRIGHTNESS" val="0.8"/>
  <p:tag name="KSO_WM_UNIT_FILL_BACK_SCHEMECOLOR_INDEX" val="5"/>
  <p:tag name="KSO_WM_UNIT_FILL_TYPE" val="2"/>
  <p:tag name="KSO_WM_UNIT_TEXT_FILL_FORE_SCHEMECOLOR_INDEX_BRIGHTNESS" val="0"/>
  <p:tag name="KSO_WM_UNIT_TEXT_FILL_FORE_SCHEMECOLOR_INDEX" val="2"/>
  <p:tag name="KSO_WM_UNIT_TEXT_FILL_TYPE" val="1"/>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3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5119_1*i*2"/>
  <p:tag name="KSO_WM_TEMPLATE_CATEGORY" val="diagram"/>
  <p:tag name="KSO_WM_TEMPLATE_INDEX" val="20205119"/>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381.xml><?xml version="1.0" encoding="utf-8"?>
<p:tagLst xmlns:p="http://schemas.openxmlformats.org/presentationml/2006/main">
  <p:tag name="KSO_WM_UNIT_TEXT_PART_ID_V2" val="a-4-1"/>
  <p:tag name="KSO_WM_UNIT_ISCONTENTSTITLE" val="0"/>
  <p:tag name="KSO_WM_UNIT_ISNUMDGMTITLE" val="0"/>
  <p:tag name="KSO_WM_UNIT_PRESET_TEXT" val="单击此处&#13;添加大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diagram20205119_1*a*1"/>
  <p:tag name="KSO_WM_TEMPLATE_CATEGORY" val="diagram"/>
  <p:tag name="KSO_WM_TEMPLATE_INDEX" val="20205119"/>
  <p:tag name="KSO_WM_UNIT_LAYERLEVEL" val="1"/>
  <p:tag name="KSO_WM_TAG_VERSION" val="1.0"/>
  <p:tag name="KSO_WM_BEAUTIFY_FLAG" val="#wm#"/>
  <p:tag name="KSO_WM_UNIT_TEXT_FILL_FORE_SCHEMECOLOR_INDEX_BRIGHTNESS" val="0"/>
  <p:tag name="KSO_WM_UNIT_TEXT_FILL_FORE_SCHEMECOLOR_INDEX" val="14"/>
  <p:tag name="KSO_WM_UNIT_TEXT_FILL_TYPE" val="1"/>
</p:tagLst>
</file>

<file path=ppt/tags/tag1382.xml><?xml version="1.0" encoding="utf-8"?>
<p:tagLst xmlns:p="http://schemas.openxmlformats.org/presentationml/2006/main">
  <p:tag name="KSO_WM_UNIT_PRESET_TEXT" val="单击此处输入你的正文，文字是您思想的提炼，为了最终演示发布的良好效果，请尽量言简意赅的阐述观点；根据需要可酌情增减文字，以便观者可以准确理解您所传达的信息。&#13;您的正文已经简明扼要，但信息却错综复杂，需要用更多的文字来表述；但请您尽可能提炼思想的精髓，否则容易造成观者的阅读压力，适得其反。&#13;正如我们都希望改变世界，希望给人带去光明，但更多时候只需播下一颗种子，自然有微光照拂，雨露滋养。恰如其分的表达观点，往往可以事半功倍。&#13;单击此处输入你的正文，文字是您思想的提炼，为了最终演示发布的良好效果，请尽量言简意赅的阐述观点；根据需要可酌情增减文字，以便观者可以准确理解您所传达的信息。&#13;您的正文已经简明扼要，但信息却错综复杂，需要用更多的文字来表述；但请您尽可能提炼思想的精髓，否则容易造成观者的阅读压力，适得其反。&#13;正如我们都希望改变世界，希望给人带去光明，但更多时候只需播下一颗种子，自然有微光照拂，雨露滋养。恰如其分的表达观点，往往可以事半功倍。"/>
  <p:tag name="KSO_WM_UNIT_NOCLEAR" val="0"/>
  <p:tag name="KSO_WM_UNIT_VALUE" val="660"/>
  <p:tag name="KSO_WM_UNIT_HIGHLIGHT" val="0"/>
  <p:tag name="KSO_WM_UNIT_COMPATIBLE" val="0"/>
  <p:tag name="KSO_WM_UNIT_DIAGRAM_ISNUMVISUAL" val="0"/>
  <p:tag name="KSO_WM_UNIT_DIAGRAM_ISREFERUNIT" val="0"/>
  <p:tag name="KSO_WM_UNIT_TYPE" val="f"/>
  <p:tag name="KSO_WM_UNIT_INDEX" val="1"/>
  <p:tag name="KSO_WM_UNIT_ID" val="diagram20205119_1*f*1"/>
  <p:tag name="KSO_WM_TEMPLATE_CATEGORY" val="diagram"/>
  <p:tag name="KSO_WM_TEMPLATE_INDEX" val="20205119"/>
  <p:tag name="KSO_WM_UNIT_LAYERLEVEL" val="1"/>
  <p:tag name="KSO_WM_TAG_VERSION" val="1.0"/>
  <p:tag name="KSO_WM_BEAUTIFY_FLAG" val="#wm#"/>
  <p:tag name="KSO_WM_UNIT_TEXT_FILL_FORE_SCHEMECOLOR_INDEX_BRIGHTNESS" val="0.25"/>
  <p:tag name="KSO_WM_UNIT_TEXT_FILL_FORE_SCHEMECOLOR_INDEX" val="13"/>
  <p:tag name="KSO_WM_UNIT_TEXT_FILL_TYPE" val="1"/>
</p:tagLst>
</file>

<file path=ppt/tags/tag13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5119_1*i*3"/>
  <p:tag name="KSO_WM_TEMPLATE_CATEGORY" val="diagram"/>
  <p:tag name="KSO_WM_TEMPLATE_INDEX" val="20205119"/>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05119_1*i*4"/>
  <p:tag name="KSO_WM_TEMPLATE_CATEGORY" val="diagram"/>
  <p:tag name="KSO_WM_TEMPLATE_INDEX" val="20205119"/>
  <p:tag name="KSO_WM_UNIT_LAYERLEVEL" val="1"/>
  <p:tag name="KSO_WM_TAG_VERSION" val="1.0"/>
  <p:tag name="KSO_WM_BEAUTIFY_FLAG" val="#wm#"/>
</p:tagLst>
</file>

<file path=ppt/tags/tag13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205119_1*i*5"/>
  <p:tag name="KSO_WM_TEMPLATE_CATEGORY" val="diagram"/>
  <p:tag name="KSO_WM_TEMPLATE_INDEX" val="20205119"/>
  <p:tag name="KSO_WM_UNIT_LAYERLEVEL" val="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3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205119_1*i*6"/>
  <p:tag name="KSO_WM_TEMPLATE_CATEGORY" val="diagram"/>
  <p:tag name="KSO_WM_TEMPLATE_INDEX" val="20205119"/>
  <p:tag name="KSO_WM_UNIT_LAYERLEVEL" val="1"/>
  <p:tag name="KSO_WM_TAG_VERSION" val="1.0"/>
  <p:tag name="KSO_WM_BEAUTIFY_FLAG" val="#wm#"/>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387.xml><?xml version="1.0" encoding="utf-8"?>
<p:tagLst xmlns:p="http://schemas.openxmlformats.org/presentationml/2006/main">
  <p:tag name="KSO_WM_SLIDE_ID" val="diagram20205119_1"/>
  <p:tag name="KSO_WM_TEMPLATE_SUBCATEGORY" val="0"/>
  <p:tag name="KSO_WM_TEMPLATE_MASTER_TYPE" val="0"/>
  <p:tag name="KSO_WM_TEMPLATE_COLOR_TYPE" val="1"/>
  <p:tag name="KSO_WM_SLIDE_TYPE" val="text"/>
  <p:tag name="KSO_WM_SLIDE_SUBTYPE" val="pureTxt"/>
  <p:tag name="KSO_WM_SLIDE_ITEM_CNT" val="0"/>
  <p:tag name="KSO_WM_SLIDE_INDEX" val="1"/>
  <p:tag name="KSO_WM_SLIDE_SIZE" val="960*540"/>
  <p:tag name="KSO_WM_SLIDE_POSITION" val="0*0"/>
  <p:tag name="KSO_WM_TAG_VERSION" val="1.0"/>
  <p:tag name="KSO_WM_BEAUTIFY_FLAG" val="#wm#"/>
  <p:tag name="KSO_WM_TEMPLATE_CATEGORY" val="diagram"/>
  <p:tag name="KSO_WM_TEMPLATE_INDEX" val="20205119"/>
  <p:tag name="KSO_WM_SLIDE_LAYOUT" val="a_b_f"/>
  <p:tag name="KSO_WM_SLIDE_LAYOUT_CNT" val="1_1_1"/>
  <p:tag name="KSO_WM_SLIDE_BK_DARK_LIGHT" val="2"/>
  <p:tag name="KSO_WM_SLIDE_BACKGROUND_TYPE" val="general"/>
</p:tagLst>
</file>

<file path=ppt/tags/tag1388.xml><?xml version="1.0" encoding="utf-8"?>
<p:tagLst xmlns:p="http://schemas.openxmlformats.org/presentationml/2006/main">
  <p:tag name="KSO_WM_UNIT_ISCONTENTSTITLE" val="0"/>
  <p:tag name="KSO_WM_UNIT_ISNUMDGMTITLE" val="0"/>
  <p:tag name="KSO_WM_UNIT_NOCLEAR" val="1"/>
  <p:tag name="KSO_WM_UNIT_HIGHLIGHT" val="0"/>
  <p:tag name="KSO_WM_UNIT_COMPATIBLE" val="0"/>
  <p:tag name="KSO_WM_UNIT_DIAGRAM_ISNUMVISUAL" val="0"/>
  <p:tag name="KSO_WM_UNIT_DIAGRAM_ISREFERUNIT" val="0"/>
  <p:tag name="KSO_WM_UNIT_TYPE" val="a"/>
  <p:tag name="KSO_WM_UNIT_INDEX" val="1"/>
  <p:tag name="KSO_WM_UNIT_ID" val="custom20205268_24*a*1"/>
  <p:tag name="KSO_WM_TEMPLATE_CATEGORY" val="custom"/>
  <p:tag name="KSO_WM_TEMPLATE_INDEX" val="20205268"/>
  <p:tag name="KSO_WM_UNIT_LAYERLEVEL" val="1"/>
  <p:tag name="KSO_WM_TAG_VERSION" val="1.0"/>
  <p:tag name="KSO_WM_BEAUTIFY_FLAG" val="#wm#"/>
  <p:tag name="KSO_WM_UNIT_PRESET_TEXT" val="谢谢聆听"/>
</p:tagLst>
</file>

<file path=ppt/tags/tag1389.xml><?xml version="1.0" encoding="utf-8"?>
<p:tagLst xmlns:p="http://schemas.openxmlformats.org/presentationml/2006/main">
  <p:tag name="KSO_WM_TEMPLATE_THUMBS_INDEX" val="1、2、3、6、8、10、11、12、15"/>
  <p:tag name="KSO_WM_SLIDE_MODEL_TYPE" val="cover"/>
  <p:tag name="KSO_WM_SLIDE_ID" val="custom20205268_24"/>
  <p:tag name="KSO_WM_TEMPLATE_SUBCATEGORY" val="0"/>
  <p:tag name="KSO_WM_TEMPLATE_MASTER_TYPE" val="1"/>
  <p:tag name="KSO_WM_TEMPLATE_COLOR_TYPE" val="1"/>
  <p:tag name="KSO_WM_SLIDE_TYPE" val="endPage"/>
  <p:tag name="KSO_WM_SLIDE_SUBTYPE" val="pureTxt"/>
  <p:tag name="KSO_WM_SLIDE_ITEM_CNT" val="0"/>
  <p:tag name="KSO_WM_SLIDE_INDEX" val="24"/>
  <p:tag name="KSO_WM_TAG_VERSION" val="1.0"/>
  <p:tag name="KSO_WM_BEAUTIFY_FLAG" val="#wm#"/>
  <p:tag name="KSO_WM_TEMPLATE_CATEGORY" val="custom"/>
  <p:tag name="KSO_WM_TEMPLATE_INDEX" val="20205268"/>
  <p:tag name="KSO_WM_SLIDE_LAYOUT" val="a_f"/>
  <p:tag name="KSO_WM_SLIDE_LAYOUT_CNT" val="1_1"/>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177.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97.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08.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222.xml><?xml version="1.0" encoding="utf-8"?>
<p:tagLst xmlns:p="http://schemas.openxmlformats.org/presentationml/2006/main">
  <p:tag name="KSO_WM_SLIDE_BACKGROUND_TYPE" val="belt"/>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226.xml><?xml version="1.0" encoding="utf-8"?>
<p:tagLst xmlns:p="http://schemas.openxmlformats.org/presentationml/2006/main">
  <p:tag name="KSO_WM_SLIDE_BACKGROUND_TYPE" val="belt"/>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9.xml><?xml version="1.0" encoding="utf-8"?>
<p:tagLst xmlns:p="http://schemas.openxmlformats.org/presentationml/2006/main">
  <p:tag name="KSO_WM_TEMPLATE_THUMBS_INDEX" val="1、4、7、10、14、16、17、19、20、21、22、24"/>
  <p:tag name="KSO_WM_TEMPLATE_SUBCATEGORY" val="0"/>
  <p:tag name="KSO_WM_TEMPLATE_MASTER_TYPE" val="1"/>
  <p:tag name="KSO_WM_TEMPLATE_COLOR_TYPE" val="1"/>
  <p:tag name="KSO_WM_TAG_VERSION" val="1.0"/>
  <p:tag name="KSO_WM_BEAUTIFY_FLAG" val="#wm#"/>
  <p:tag name="KSO_WM_TEMPLATE_CATEGORY" val="custom"/>
  <p:tag name="KSO_WM_TEMPLATE_INDEX" val="20205268"/>
  <p:tag name="KSO_WM_TEMPLATE_MASTER_THUMB_INDEX" val="1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1.0"/>
  <p:tag name="KSO_WM_BEAUTIFY_FLAG" val="#wm#"/>
</p:tagLst>
</file>

<file path=ppt/tags/tag3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3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4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4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4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4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4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4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4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4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4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416.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4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4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4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4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4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4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4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4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4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4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4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4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4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4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4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4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4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436.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4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4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4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4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4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4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4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4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4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447.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4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4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461.xml><?xml version="1.0" encoding="utf-8"?>
<p:tagLst xmlns:p="http://schemas.openxmlformats.org/presentationml/2006/main">
  <p:tag name="KSO_WM_SLIDE_BACKGROUND_TYPE" val="belt"/>
</p:tagLst>
</file>

<file path=ppt/tags/tag4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4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4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465.xml><?xml version="1.0" encoding="utf-8"?>
<p:tagLst xmlns:p="http://schemas.openxmlformats.org/presentationml/2006/main">
  <p:tag name="KSO_WM_SLIDE_BACKGROUND_TYPE" val="belt"/>
</p:tagLst>
</file>

<file path=ppt/tags/tag4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4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4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4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4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4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4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4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4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78.xml><?xml version="1.0" encoding="utf-8"?>
<p:tagLst xmlns:p="http://schemas.openxmlformats.org/presentationml/2006/main">
  <p:tag name="KSO_WM_TEMPLATE_THUMBS_INDEX" val="1、4、7、10、14、16、17、19、20、21、22、24"/>
  <p:tag name="KSO_WM_TEMPLATE_SUBCATEGORY" val="0"/>
  <p:tag name="KSO_WM_TEMPLATE_MASTER_TYPE" val="1"/>
  <p:tag name="KSO_WM_TEMPLATE_COLOR_TYPE" val="1"/>
  <p:tag name="KSO_WM_TAG_VERSION" val="1.0"/>
  <p:tag name="KSO_WM_BEAUTIFY_FLAG" val="#wm#"/>
  <p:tag name="KSO_WM_TEMPLATE_CATEGORY" val="custom"/>
  <p:tag name="KSO_WM_TEMPLATE_INDEX" val="20205268"/>
  <p:tag name="KSO_WM_TEMPLATE_MASTER_THUMB_INDEX" val="12"/>
</p:tagLst>
</file>

<file path=ppt/tags/tag4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5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1.0"/>
  <p:tag name="KSO_WM_BEAUTIFY_FLAG" val="#wm#"/>
</p:tagLst>
</file>

<file path=ppt/tags/tag6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6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6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655.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6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7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6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6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6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6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6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6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6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6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6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68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6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6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6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6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00.xml><?xml version="1.0" encoding="utf-8"?>
<p:tagLst xmlns:p="http://schemas.openxmlformats.org/presentationml/2006/main">
  <p:tag name="KSO_WM_SLIDE_BACKGROUND_TYPE" val="belt"/>
</p:tagLst>
</file>

<file path=ppt/tags/tag7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7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7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704.xml><?xml version="1.0" encoding="utf-8"?>
<p:tagLst xmlns:p="http://schemas.openxmlformats.org/presentationml/2006/main">
  <p:tag name="KSO_WM_SLIDE_BACKGROUND_TYPE" val="belt"/>
</p:tagLst>
</file>

<file path=ppt/tags/tag7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7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7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7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7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7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7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7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7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17.xml><?xml version="1.0" encoding="utf-8"?>
<p:tagLst xmlns:p="http://schemas.openxmlformats.org/presentationml/2006/main">
  <p:tag name="KSO_WM_TEMPLATE_THUMBS_INDEX" val="1、4、7、10、14、16、17、19、20、21、22、24"/>
  <p:tag name="KSO_WM_TEMPLATE_SUBCATEGORY" val="0"/>
  <p:tag name="KSO_WM_TEMPLATE_MASTER_TYPE" val="1"/>
  <p:tag name="KSO_WM_TEMPLATE_COLOR_TYPE" val="1"/>
  <p:tag name="KSO_WM_TAG_VERSION" val="1.0"/>
  <p:tag name="KSO_WM_BEAUTIFY_FLAG" val="#wm#"/>
  <p:tag name="KSO_WM_TEMPLATE_CATEGORY" val="custom"/>
  <p:tag name="KSO_WM_TEMPLATE_INDEX" val="20205268"/>
  <p:tag name="KSO_WM_TEMPLATE_MASTER_THUMB_INDEX" val="12"/>
</p:tagLst>
</file>

<file path=ppt/tags/tag7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7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1.0"/>
  <p:tag name="KSO_WM_BEAUTIFY_FLAG" val="#wm#"/>
</p:tagLst>
</file>

<file path=ppt/tags/tag8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8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8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8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89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8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8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8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8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8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9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1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9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9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25.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9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939.xml><?xml version="1.0" encoding="utf-8"?>
<p:tagLst xmlns:p="http://schemas.openxmlformats.org/presentationml/2006/main">
  <p:tag name="KSO_WM_SLIDE_BACKGROUND_TYPE" val="belt"/>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9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9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943.xml><?xml version="1.0" encoding="utf-8"?>
<p:tagLst xmlns:p="http://schemas.openxmlformats.org/presentationml/2006/main">
  <p:tag name="KSO_WM_SLIDE_BACKGROUND_TYPE" val="belt"/>
</p:tagLst>
</file>

<file path=ppt/tags/tag9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9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K_DARK_LIGHT" val="2"/>
  <p:tag name="KSO_WM_SLIDE_BACKGROUND_TYPE" val="belt"/>
</p:tagLst>
</file>

<file path=ppt/tags/tag9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9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9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9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9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9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268"/>
</p:tagLst>
</file>

<file path=ppt/tags/tag9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56.xml><?xml version="1.0" encoding="utf-8"?>
<p:tagLst xmlns:p="http://schemas.openxmlformats.org/presentationml/2006/main">
  <p:tag name="KSO_WM_TEMPLATE_THUMBS_INDEX" val="1、4、7、10、14、16、17、19、20、21、22、24"/>
  <p:tag name="KSO_WM_TEMPLATE_SUBCATEGORY" val="0"/>
  <p:tag name="KSO_WM_TEMPLATE_MASTER_TYPE" val="1"/>
  <p:tag name="KSO_WM_TEMPLATE_COLOR_TYPE" val="1"/>
  <p:tag name="KSO_WM_TAG_VERSION" val="1.0"/>
  <p:tag name="KSO_WM_BEAUTIFY_FLAG" val="#wm#"/>
  <p:tag name="KSO_WM_TEMPLATE_CATEGORY" val="custom"/>
  <p:tag name="KSO_WM_TEMPLATE_INDEX" val="20205268"/>
  <p:tag name="KSO_WM_TEMPLATE_MASTER_THUMB_INDEX" val="12"/>
</p:tagLst>
</file>

<file path=ppt/tags/tag9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heme/theme1.xml><?xml version="1.0" encoding="utf-8"?>
<a:theme xmlns:a="http://schemas.openxmlformats.org/drawingml/2006/main" name="2_Office 主题​​">
  <a:themeElements>
    <a:clrScheme name="自定义 378">
      <a:dk1>
        <a:sysClr val="windowText" lastClr="000000"/>
      </a:dk1>
      <a:lt1>
        <a:sysClr val="window" lastClr="FFFFFF"/>
      </a:lt1>
      <a:dk2>
        <a:srgbClr val="DEF0FA"/>
      </a:dk2>
      <a:lt2>
        <a:srgbClr val="FFFFFF"/>
      </a:lt2>
      <a:accent1>
        <a:srgbClr val="019CB6"/>
      </a:accent1>
      <a:accent2>
        <a:srgbClr val="1DA192"/>
      </a:accent2>
      <a:accent3>
        <a:srgbClr val="39A66E"/>
      </a:accent3>
      <a:accent4>
        <a:srgbClr val="55AC49"/>
      </a:accent4>
      <a:accent5>
        <a:srgbClr val="71B125"/>
      </a:accent5>
      <a:accent6>
        <a:srgbClr val="8DB601"/>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Office 主题​​">
  <a:themeElements>
    <a:clrScheme name="自定义 378">
      <a:dk1>
        <a:sysClr val="windowText" lastClr="000000"/>
      </a:dk1>
      <a:lt1>
        <a:sysClr val="window" lastClr="FFFFFF"/>
      </a:lt1>
      <a:dk2>
        <a:srgbClr val="DEF0FA"/>
      </a:dk2>
      <a:lt2>
        <a:srgbClr val="FFFFFF"/>
      </a:lt2>
      <a:accent1>
        <a:srgbClr val="019CB6"/>
      </a:accent1>
      <a:accent2>
        <a:srgbClr val="1DA192"/>
      </a:accent2>
      <a:accent3>
        <a:srgbClr val="39A66E"/>
      </a:accent3>
      <a:accent4>
        <a:srgbClr val="55AC49"/>
      </a:accent4>
      <a:accent5>
        <a:srgbClr val="71B125"/>
      </a:accent5>
      <a:accent6>
        <a:srgbClr val="8DB601"/>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自定义 378">
      <a:dk1>
        <a:sysClr val="windowText" lastClr="000000"/>
      </a:dk1>
      <a:lt1>
        <a:sysClr val="window" lastClr="FFFFFF"/>
      </a:lt1>
      <a:dk2>
        <a:srgbClr val="DEF0FA"/>
      </a:dk2>
      <a:lt2>
        <a:srgbClr val="FFFFFF"/>
      </a:lt2>
      <a:accent1>
        <a:srgbClr val="019CB6"/>
      </a:accent1>
      <a:accent2>
        <a:srgbClr val="1DA192"/>
      </a:accent2>
      <a:accent3>
        <a:srgbClr val="39A66E"/>
      </a:accent3>
      <a:accent4>
        <a:srgbClr val="55AC49"/>
      </a:accent4>
      <a:accent5>
        <a:srgbClr val="71B125"/>
      </a:accent5>
      <a:accent6>
        <a:srgbClr val="8DB601"/>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自定义 378">
      <a:dk1>
        <a:sysClr val="windowText" lastClr="000000"/>
      </a:dk1>
      <a:lt1>
        <a:sysClr val="window" lastClr="FFFFFF"/>
      </a:lt1>
      <a:dk2>
        <a:srgbClr val="DEF0FA"/>
      </a:dk2>
      <a:lt2>
        <a:srgbClr val="FFFFFF"/>
      </a:lt2>
      <a:accent1>
        <a:srgbClr val="019CB6"/>
      </a:accent1>
      <a:accent2>
        <a:srgbClr val="1DA192"/>
      </a:accent2>
      <a:accent3>
        <a:srgbClr val="39A66E"/>
      </a:accent3>
      <a:accent4>
        <a:srgbClr val="55AC49"/>
      </a:accent4>
      <a:accent5>
        <a:srgbClr val="71B125"/>
      </a:accent5>
      <a:accent6>
        <a:srgbClr val="8DB601"/>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5_Office 主题​​">
  <a:themeElements>
    <a:clrScheme name="">
      <a:dk1>
        <a:sysClr val="windowText" lastClr="000000"/>
      </a:dk1>
      <a:lt1>
        <a:sysClr val="window" lastClr="FFFFFF"/>
      </a:lt1>
      <a:dk2>
        <a:srgbClr val="DEF0FA"/>
      </a:dk2>
      <a:lt2>
        <a:srgbClr val="FFFFFF"/>
      </a:lt2>
      <a:accent1>
        <a:srgbClr val="019CB6"/>
      </a:accent1>
      <a:accent2>
        <a:srgbClr val="1DA192"/>
      </a:accent2>
      <a:accent3>
        <a:srgbClr val="39A66E"/>
      </a:accent3>
      <a:accent4>
        <a:srgbClr val="55AC49"/>
      </a:accent4>
      <a:accent5>
        <a:srgbClr val="71B125"/>
      </a:accent5>
      <a:accent6>
        <a:srgbClr val="8DB601"/>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Waveform</Template>
  <TotalTime>0</TotalTime>
  <Words>4342</Words>
  <Application>WPS 演示</Application>
  <PresentationFormat>自定义</PresentationFormat>
  <Paragraphs>574</Paragraphs>
  <Slides>22</Slides>
  <Notes>0</Notes>
  <HiddenSlides>0</HiddenSlides>
  <MMClips>0</MMClips>
  <ScaleCrop>false</ScaleCrop>
  <HeadingPairs>
    <vt:vector size="6" baseType="variant">
      <vt:variant>
        <vt:lpstr>已用的字体</vt:lpstr>
      </vt:variant>
      <vt:variant>
        <vt:i4>25</vt:i4>
      </vt:variant>
      <vt:variant>
        <vt:lpstr>主题</vt:lpstr>
      </vt:variant>
      <vt:variant>
        <vt:i4>5</vt:i4>
      </vt:variant>
      <vt:variant>
        <vt:lpstr>幻灯片标题</vt:lpstr>
      </vt:variant>
      <vt:variant>
        <vt:i4>22</vt:i4>
      </vt:variant>
    </vt:vector>
  </HeadingPairs>
  <TitlesOfParts>
    <vt:vector size="52" baseType="lpstr">
      <vt:lpstr>Arial</vt:lpstr>
      <vt:lpstr>宋体</vt:lpstr>
      <vt:lpstr>Wingdings</vt:lpstr>
      <vt:lpstr>Symbol</vt:lpstr>
      <vt:lpstr>微软雅黑</vt:lpstr>
      <vt:lpstr>Times New Roman</vt:lpstr>
      <vt:lpstr>Calibri</vt:lpstr>
      <vt:lpstr>黑体</vt:lpstr>
      <vt:lpstr>Candara</vt:lpstr>
      <vt:lpstr>华文新魏</vt:lpstr>
      <vt:lpstr>华文楷体</vt:lpstr>
      <vt:lpstr>Arial Unicode MS</vt:lpstr>
      <vt:lpstr>Courier New</vt:lpstr>
      <vt:lpstr>方正粗黑宋简体</vt:lpstr>
      <vt:lpstr>Consolas</vt:lpstr>
      <vt:lpstr>汉仪旗黑-85S</vt:lpstr>
      <vt:lpstr>汉仪旗黑-85S</vt:lpstr>
      <vt:lpstr>Wingdings</vt:lpstr>
      <vt:lpstr>Calibri</vt:lpstr>
      <vt:lpstr>Lato Regular</vt:lpstr>
      <vt:lpstr>AMGDT</vt:lpstr>
      <vt:lpstr>Gill Sans</vt:lpstr>
      <vt:lpstr>Gill Sans MT</vt:lpstr>
      <vt:lpstr>Segoe UI</vt:lpstr>
      <vt:lpstr>微软雅黑 Light</vt:lpstr>
      <vt:lpstr>2_Office 主题​​</vt:lpstr>
      <vt:lpstr>4_Office 主题​​</vt:lpstr>
      <vt:lpstr>1_Office 主题​​</vt:lpstr>
      <vt:lpstr>3_Office 主题​​</vt:lpstr>
      <vt:lpstr>5_Office 主题​​</vt:lpstr>
      <vt:lpstr>冰球比赛管理系统</vt:lpstr>
      <vt:lpstr>PowerPoint 演示文稿</vt:lpstr>
      <vt:lpstr>PowerPoint 演示文稿</vt:lpstr>
      <vt:lpstr>一、引言</vt:lpstr>
      <vt:lpstr>PowerPoint 演示文稿</vt:lpstr>
      <vt:lpstr>二、系统分析与设计 </vt:lpstr>
      <vt:lpstr>PowerPoint 演示文稿</vt:lpstr>
      <vt:lpstr>非功能性需求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冰球比赛管理系统</dc:title>
  <dc:creator>慧敏</dc:creator>
  <cp:lastModifiedBy>未欢</cp:lastModifiedBy>
  <cp:revision>18</cp:revision>
  <dcterms:created xsi:type="dcterms:W3CDTF">2021-12-24T00:40:00Z</dcterms:created>
  <dcterms:modified xsi:type="dcterms:W3CDTF">2021-12-24T07:06:45Z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ICV">
    <vt:lpwstr>7812F03B2D8B414E8AEF8B29E3990235</vt:lpwstr>
  </property>
  <property fmtid="{D5CDD505-2E9C-101B-9397-08002B2CF9AE}" pid="9" name="KSOProductBuildVer">
    <vt:lpwstr>2052-11.1.0.11194</vt:lpwstr>
  </property>
</Properties>
</file>

<file path=docProps/thumbnail.jpeg>
</file>